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88" r:id="rId2"/>
    <p:sldId id="289" r:id="rId3"/>
    <p:sldId id="317" r:id="rId4"/>
    <p:sldId id="290" r:id="rId5"/>
    <p:sldId id="433" r:id="rId6"/>
    <p:sldId id="436" r:id="rId7"/>
    <p:sldId id="437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306" r:id="rId16"/>
    <p:sldId id="346" r:id="rId17"/>
    <p:sldId id="307" r:id="rId18"/>
    <p:sldId id="291" r:id="rId19"/>
    <p:sldId id="403" r:id="rId20"/>
    <p:sldId id="308" r:id="rId21"/>
    <p:sldId id="323" r:id="rId22"/>
    <p:sldId id="322" r:id="rId23"/>
    <p:sldId id="326" r:id="rId24"/>
    <p:sldId id="327" r:id="rId25"/>
    <p:sldId id="325" r:id="rId26"/>
    <p:sldId id="343" r:id="rId27"/>
    <p:sldId id="344" r:id="rId28"/>
    <p:sldId id="294" r:id="rId29"/>
    <p:sldId id="295" r:id="rId30"/>
    <p:sldId id="332" r:id="rId31"/>
    <p:sldId id="309" r:id="rId32"/>
    <p:sldId id="320" r:id="rId33"/>
    <p:sldId id="313" r:id="rId34"/>
    <p:sldId id="319" r:id="rId35"/>
    <p:sldId id="321" r:id="rId36"/>
    <p:sldId id="318" r:id="rId37"/>
    <p:sldId id="333" r:id="rId38"/>
    <p:sldId id="314" r:id="rId39"/>
    <p:sldId id="315" r:id="rId40"/>
    <p:sldId id="336" r:id="rId41"/>
    <p:sldId id="337" r:id="rId42"/>
    <p:sldId id="338" r:id="rId43"/>
    <p:sldId id="335" r:id="rId44"/>
    <p:sldId id="297" r:id="rId45"/>
    <p:sldId id="298" r:id="rId46"/>
    <p:sldId id="299" r:id="rId47"/>
    <p:sldId id="301" r:id="rId48"/>
    <p:sldId id="302" r:id="rId49"/>
    <p:sldId id="316" r:id="rId50"/>
    <p:sldId id="341" r:id="rId51"/>
    <p:sldId id="328" r:id="rId52"/>
    <p:sldId id="305" r:id="rId53"/>
    <p:sldId id="330" r:id="rId54"/>
    <p:sldId id="339" r:id="rId55"/>
    <p:sldId id="329" r:id="rId56"/>
    <p:sldId id="304" r:id="rId57"/>
    <p:sldId id="342" r:id="rId58"/>
    <p:sldId id="347" r:id="rId59"/>
    <p:sldId id="349" r:id="rId60"/>
    <p:sldId id="350" r:id="rId61"/>
    <p:sldId id="348" r:id="rId62"/>
    <p:sldId id="351" r:id="rId63"/>
    <p:sldId id="352" r:id="rId64"/>
    <p:sldId id="353" r:id="rId65"/>
    <p:sldId id="354" r:id="rId66"/>
    <p:sldId id="355" r:id="rId67"/>
    <p:sldId id="394" r:id="rId68"/>
    <p:sldId id="395" r:id="rId69"/>
    <p:sldId id="356" r:id="rId70"/>
    <p:sldId id="357" r:id="rId71"/>
    <p:sldId id="358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96" r:id="rId84"/>
    <p:sldId id="438" r:id="rId85"/>
    <p:sldId id="371" r:id="rId86"/>
    <p:sldId id="372" r:id="rId87"/>
    <p:sldId id="373" r:id="rId88"/>
    <p:sldId id="374" r:id="rId89"/>
    <p:sldId id="375" r:id="rId90"/>
    <p:sldId id="439" r:id="rId91"/>
    <p:sldId id="376" r:id="rId92"/>
    <p:sldId id="405" r:id="rId93"/>
    <p:sldId id="449" r:id="rId94"/>
    <p:sldId id="406" r:id="rId95"/>
    <p:sldId id="404" r:id="rId96"/>
    <p:sldId id="444" r:id="rId97"/>
    <p:sldId id="378" r:id="rId98"/>
    <p:sldId id="381" r:id="rId99"/>
    <p:sldId id="489" r:id="rId100"/>
    <p:sldId id="445" r:id="rId101"/>
    <p:sldId id="382" r:id="rId102"/>
    <p:sldId id="440" r:id="rId103"/>
    <p:sldId id="379" r:id="rId104"/>
    <p:sldId id="423" r:id="rId105"/>
    <p:sldId id="494" r:id="rId106"/>
    <p:sldId id="493" r:id="rId107"/>
    <p:sldId id="495" r:id="rId108"/>
    <p:sldId id="496" r:id="rId109"/>
    <p:sldId id="497" r:id="rId110"/>
    <p:sldId id="498" r:id="rId111"/>
    <p:sldId id="425" r:id="rId112"/>
    <p:sldId id="426" r:id="rId113"/>
    <p:sldId id="427" r:id="rId114"/>
    <p:sldId id="443" r:id="rId115"/>
    <p:sldId id="388" r:id="rId116"/>
    <p:sldId id="407" r:id="rId117"/>
    <p:sldId id="469" r:id="rId118"/>
    <p:sldId id="470" r:id="rId119"/>
    <p:sldId id="486" r:id="rId120"/>
    <p:sldId id="471" r:id="rId121"/>
    <p:sldId id="408" r:id="rId122"/>
    <p:sldId id="487" r:id="rId123"/>
    <p:sldId id="409" r:id="rId124"/>
    <p:sldId id="410" r:id="rId125"/>
    <p:sldId id="442" r:id="rId126"/>
    <p:sldId id="482" r:id="rId127"/>
    <p:sldId id="428" r:id="rId128"/>
    <p:sldId id="483" r:id="rId129"/>
    <p:sldId id="484" r:id="rId130"/>
    <p:sldId id="385" r:id="rId131"/>
    <p:sldId id="485" r:id="rId132"/>
    <p:sldId id="441" r:id="rId133"/>
    <p:sldId id="383" r:id="rId134"/>
    <p:sldId id="411" r:id="rId135"/>
    <p:sldId id="412" r:id="rId136"/>
    <p:sldId id="413" r:id="rId137"/>
    <p:sldId id="415" r:id="rId138"/>
    <p:sldId id="416" r:id="rId139"/>
    <p:sldId id="418" r:id="rId140"/>
    <p:sldId id="419" r:id="rId141"/>
    <p:sldId id="421" r:id="rId142"/>
    <p:sldId id="422" r:id="rId143"/>
    <p:sldId id="472" r:id="rId144"/>
    <p:sldId id="473" r:id="rId145"/>
    <p:sldId id="474" r:id="rId146"/>
    <p:sldId id="429" r:id="rId147"/>
    <p:sldId id="387" r:id="rId148"/>
    <p:sldId id="447" r:id="rId149"/>
    <p:sldId id="448" r:id="rId150"/>
    <p:sldId id="446" r:id="rId151"/>
    <p:sldId id="488" r:id="rId152"/>
    <p:sldId id="491" r:id="rId153"/>
    <p:sldId id="430" r:id="rId154"/>
    <p:sldId id="492" r:id="rId155"/>
    <p:sldId id="432" r:id="rId1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영하" initials="김" lastIdx="1" clrIdx="0">
    <p:extLst>
      <p:ext uri="{19B8F6BF-5375-455C-9EA6-DF929625EA0E}">
        <p15:presenceInfo xmlns:p15="http://schemas.microsoft.com/office/powerpoint/2012/main" userId="김영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8B6"/>
    <a:srgbClr val="F0F3F8"/>
    <a:srgbClr val="45B9B9"/>
    <a:srgbClr val="F4F9FC"/>
    <a:srgbClr val="FFFFFF"/>
    <a:srgbClr val="EF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6" autoAdjust="0"/>
    <p:restoredTop sz="95840" autoAdjust="0"/>
  </p:normalViewPr>
  <p:slideViewPr>
    <p:cSldViewPr snapToGrid="0">
      <p:cViewPr varScale="1">
        <p:scale>
          <a:sx n="102" d="100"/>
          <a:sy n="102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807A8C-FE5A-4AAA-8C36-40CD4A1E8142}" type="doc">
      <dgm:prSet loTypeId="urn:microsoft.com/office/officeart/2005/8/layout/hierarchy2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56A637FA-5B1A-4B60-A7B6-3CECC5F836EC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직급</a:t>
          </a:r>
        </a:p>
      </dgm:t>
    </dgm:pt>
    <dgm:pt modelId="{069B694D-E66F-4F1F-8033-5D07339640A6}" type="parTrans" cxnId="{A026982C-FE0B-4AEB-A600-0840DC995D80}">
      <dgm:prSet/>
      <dgm:spPr/>
      <dgm:t>
        <a:bodyPr/>
        <a:lstStyle/>
        <a:p>
          <a:pPr latinLnBrk="1"/>
          <a:endParaRPr lang="ko-KR" altLang="en-US"/>
        </a:p>
      </dgm:t>
    </dgm:pt>
    <dgm:pt modelId="{2B61D850-973A-4C5A-B3E1-5076B8F12209}" type="sibTrans" cxnId="{A026982C-FE0B-4AEB-A600-0840DC995D80}">
      <dgm:prSet/>
      <dgm:spPr/>
      <dgm:t>
        <a:bodyPr/>
        <a:lstStyle/>
        <a:p>
          <a:pPr latinLnBrk="1"/>
          <a:endParaRPr lang="ko-KR" altLang="en-US"/>
        </a:p>
      </dgm:t>
    </dgm:pt>
    <dgm:pt modelId="{5D515A5C-2B90-42D9-86AD-550E254DD6E3}">
      <dgm:prSet phldrT="[텍스트]" custT="1"/>
      <dgm:spPr/>
      <dgm:t>
        <a:bodyPr/>
        <a:lstStyle/>
        <a:p>
          <a:pPr latinLnBrk="1"/>
          <a:r>
            <a:rPr lang="en-US" altLang="ko-KR" sz="1500" dirty="0"/>
            <a:t>CEO</a:t>
          </a:r>
          <a:endParaRPr lang="ko-KR" altLang="en-US" sz="1500" dirty="0"/>
        </a:p>
      </dgm:t>
    </dgm:pt>
    <dgm:pt modelId="{3ECD416E-72D7-49EB-8D52-7FF963DFDF90}" type="parTrans" cxnId="{278094A3-FA24-4D1B-AB29-F83AB6DB35BF}">
      <dgm:prSet/>
      <dgm:spPr/>
      <dgm:t>
        <a:bodyPr/>
        <a:lstStyle/>
        <a:p>
          <a:pPr latinLnBrk="1"/>
          <a:endParaRPr lang="ko-KR" altLang="en-US"/>
        </a:p>
      </dgm:t>
    </dgm:pt>
    <dgm:pt modelId="{1DB7F456-5717-4BEF-8090-E419EB179996}" type="sibTrans" cxnId="{278094A3-FA24-4D1B-AB29-F83AB6DB35BF}">
      <dgm:prSet/>
      <dgm:spPr/>
      <dgm:t>
        <a:bodyPr/>
        <a:lstStyle/>
        <a:p>
          <a:pPr latinLnBrk="1"/>
          <a:endParaRPr lang="ko-KR" altLang="en-US"/>
        </a:p>
      </dgm:t>
    </dgm:pt>
    <dgm:pt modelId="{070D37D8-C22E-441D-9ABA-5B578D26A800}">
      <dgm:prSet phldrT="[텍스트]" custT="1"/>
      <dgm:spPr/>
      <dgm:t>
        <a:bodyPr/>
        <a:lstStyle/>
        <a:p>
          <a:pPr latinLnBrk="1"/>
          <a:r>
            <a:rPr lang="ko-KR" altLang="en-US" sz="1500" dirty="0"/>
            <a:t>개발자</a:t>
          </a:r>
        </a:p>
      </dgm:t>
    </dgm:pt>
    <dgm:pt modelId="{456DE3E1-85B6-4599-85A2-3BAD145DC419}" type="parTrans" cxnId="{CD853AB3-AC8D-442A-A595-984168E70946}">
      <dgm:prSet/>
      <dgm:spPr/>
      <dgm:t>
        <a:bodyPr/>
        <a:lstStyle/>
        <a:p>
          <a:pPr latinLnBrk="1"/>
          <a:endParaRPr lang="ko-KR" altLang="en-US"/>
        </a:p>
      </dgm:t>
    </dgm:pt>
    <dgm:pt modelId="{1A65B4E7-27DF-420D-8F1E-2385782BC6F2}" type="sibTrans" cxnId="{CD853AB3-AC8D-442A-A595-984168E70946}">
      <dgm:prSet/>
      <dgm:spPr/>
      <dgm:t>
        <a:bodyPr/>
        <a:lstStyle/>
        <a:p>
          <a:pPr latinLnBrk="1"/>
          <a:endParaRPr lang="ko-KR" altLang="en-US"/>
        </a:p>
      </dgm:t>
    </dgm:pt>
    <dgm:pt modelId="{BE84CF0A-86CB-4497-A91B-190F2184DC90}">
      <dgm:prSet phldrT="[텍스트]" custT="1"/>
      <dgm:spPr/>
      <dgm:t>
        <a:bodyPr/>
        <a:lstStyle/>
        <a:p>
          <a:pPr latinLnBrk="1"/>
          <a:r>
            <a:rPr lang="ko-KR" altLang="en-US" sz="1500" dirty="0"/>
            <a:t>리스크 작성</a:t>
          </a:r>
        </a:p>
      </dgm:t>
    </dgm:pt>
    <dgm:pt modelId="{2529CA15-D8E6-4AEA-B037-3580D4CAE742}" type="parTrans" cxnId="{6D513322-B032-4F20-8D0D-DC65FC2D37C0}">
      <dgm:prSet/>
      <dgm:spPr/>
      <dgm:t>
        <a:bodyPr/>
        <a:lstStyle/>
        <a:p>
          <a:pPr latinLnBrk="1"/>
          <a:endParaRPr lang="ko-KR" altLang="en-US"/>
        </a:p>
      </dgm:t>
    </dgm:pt>
    <dgm:pt modelId="{7438F4DB-9EF1-4514-BEA5-3C6CEC51699C}" type="sibTrans" cxnId="{6D513322-B032-4F20-8D0D-DC65FC2D37C0}">
      <dgm:prSet/>
      <dgm:spPr/>
      <dgm:t>
        <a:bodyPr/>
        <a:lstStyle/>
        <a:p>
          <a:pPr latinLnBrk="1"/>
          <a:endParaRPr lang="ko-KR" altLang="en-US"/>
        </a:p>
      </dgm:t>
    </dgm:pt>
    <dgm:pt modelId="{817A0703-4240-4555-B1BC-062337F7D02A}">
      <dgm:prSet custT="1"/>
      <dgm:spPr/>
      <dgm:t>
        <a:bodyPr/>
        <a:lstStyle/>
        <a:p>
          <a:pPr latinLnBrk="1"/>
          <a:r>
            <a:rPr lang="en-US" altLang="ko-KR" sz="1600" dirty="0"/>
            <a:t>PM</a:t>
          </a:r>
          <a:endParaRPr lang="ko-KR" altLang="en-US" sz="1600" dirty="0"/>
        </a:p>
      </dgm:t>
    </dgm:pt>
    <dgm:pt modelId="{796A1F4B-7CD0-44D3-A9A8-F12A1AFAF311}" type="parTrans" cxnId="{DA2DA45D-150D-429F-A198-4F1005C77719}">
      <dgm:prSet/>
      <dgm:spPr/>
      <dgm:t>
        <a:bodyPr/>
        <a:lstStyle/>
        <a:p>
          <a:pPr latinLnBrk="1"/>
          <a:endParaRPr lang="ko-KR" altLang="en-US"/>
        </a:p>
      </dgm:t>
    </dgm:pt>
    <dgm:pt modelId="{02806D08-10C2-4BF9-829F-EB566E1D9B56}" type="sibTrans" cxnId="{DA2DA45D-150D-429F-A198-4F1005C77719}">
      <dgm:prSet/>
      <dgm:spPr/>
      <dgm:t>
        <a:bodyPr/>
        <a:lstStyle/>
        <a:p>
          <a:pPr latinLnBrk="1"/>
          <a:endParaRPr lang="ko-KR" altLang="en-US"/>
        </a:p>
      </dgm:t>
    </dgm:pt>
    <dgm:pt modelId="{CB6CB07C-D524-4EFE-9275-0046738AFD48}">
      <dgm:prSet custT="1"/>
      <dgm:spPr/>
      <dgm:t>
        <a:bodyPr/>
        <a:lstStyle/>
        <a:p>
          <a:pPr latinLnBrk="1"/>
          <a:r>
            <a:rPr lang="ko-KR" altLang="en-US" sz="1500" dirty="0"/>
            <a:t>인사담당자</a:t>
          </a:r>
        </a:p>
      </dgm:t>
    </dgm:pt>
    <dgm:pt modelId="{915D2DE4-5EA6-4D43-879F-22B6B70C560E}" type="parTrans" cxnId="{E9824CBE-DD28-47BE-B3D9-80A03554932B}">
      <dgm:prSet/>
      <dgm:spPr/>
      <dgm:t>
        <a:bodyPr/>
        <a:lstStyle/>
        <a:p>
          <a:pPr latinLnBrk="1"/>
          <a:endParaRPr lang="ko-KR" altLang="en-US"/>
        </a:p>
      </dgm:t>
    </dgm:pt>
    <dgm:pt modelId="{9BB1B5F8-587A-4936-B712-CEC6420A1532}" type="sibTrans" cxnId="{E9824CBE-DD28-47BE-B3D9-80A03554932B}">
      <dgm:prSet/>
      <dgm:spPr/>
      <dgm:t>
        <a:bodyPr/>
        <a:lstStyle/>
        <a:p>
          <a:pPr latinLnBrk="1"/>
          <a:endParaRPr lang="ko-KR" altLang="en-US"/>
        </a:p>
      </dgm:t>
    </dgm:pt>
    <dgm:pt modelId="{B1BB273A-7A2B-46A4-9F64-A8754C622C6B}">
      <dgm:prSet custT="1"/>
      <dgm:spPr/>
      <dgm:t>
        <a:bodyPr/>
        <a:lstStyle/>
        <a:p>
          <a:pPr latinLnBrk="1"/>
          <a:r>
            <a:rPr lang="ko-KR" altLang="en-US" sz="1500" dirty="0"/>
            <a:t>인원 추가</a:t>
          </a:r>
        </a:p>
      </dgm:t>
    </dgm:pt>
    <dgm:pt modelId="{0EA20C0E-FDB2-4AD8-8C10-880B8F85AA1F}" type="parTrans" cxnId="{B980A6AD-05F4-49E0-B55D-B1D0F89468B4}">
      <dgm:prSet/>
      <dgm:spPr/>
      <dgm:t>
        <a:bodyPr/>
        <a:lstStyle/>
        <a:p>
          <a:pPr latinLnBrk="1"/>
          <a:endParaRPr lang="ko-KR" altLang="en-US"/>
        </a:p>
      </dgm:t>
    </dgm:pt>
    <dgm:pt modelId="{68DC1B4C-270F-4959-9C9A-799CB775AD13}" type="sibTrans" cxnId="{B980A6AD-05F4-49E0-B55D-B1D0F89468B4}">
      <dgm:prSet/>
      <dgm:spPr/>
      <dgm:t>
        <a:bodyPr/>
        <a:lstStyle/>
        <a:p>
          <a:pPr latinLnBrk="1"/>
          <a:endParaRPr lang="ko-KR" altLang="en-US"/>
        </a:p>
      </dgm:t>
    </dgm:pt>
    <dgm:pt modelId="{BAF93533-A8EB-47F4-93C4-498A297EC637}">
      <dgm:prSet custT="1"/>
      <dgm:spPr/>
      <dgm:t>
        <a:bodyPr/>
        <a:lstStyle/>
        <a:p>
          <a:pPr latinLnBrk="1"/>
          <a:r>
            <a:rPr lang="ko-KR" altLang="en-US" sz="1500" dirty="0"/>
            <a:t>리스크 작성 및 </a:t>
          </a:r>
          <a:endParaRPr lang="en-US" altLang="ko-KR" sz="1500" dirty="0"/>
        </a:p>
        <a:p>
          <a:pPr latinLnBrk="1"/>
          <a:r>
            <a:rPr lang="ko-KR" altLang="en-US" sz="1500" dirty="0"/>
            <a:t>답글 등록</a:t>
          </a:r>
        </a:p>
      </dgm:t>
    </dgm:pt>
    <dgm:pt modelId="{01920035-E95B-4D36-A66C-3ABCCA53C15C}" type="parTrans" cxnId="{6F9B451C-1D52-4714-A7A6-F5CEC07AA9FA}">
      <dgm:prSet/>
      <dgm:spPr/>
      <dgm:t>
        <a:bodyPr/>
        <a:lstStyle/>
        <a:p>
          <a:pPr latinLnBrk="1"/>
          <a:endParaRPr lang="ko-KR" altLang="en-US"/>
        </a:p>
      </dgm:t>
    </dgm:pt>
    <dgm:pt modelId="{8048F36F-9566-442D-9902-2052A9AA2618}" type="sibTrans" cxnId="{6F9B451C-1D52-4714-A7A6-F5CEC07AA9FA}">
      <dgm:prSet/>
      <dgm:spPr/>
      <dgm:t>
        <a:bodyPr/>
        <a:lstStyle/>
        <a:p>
          <a:pPr latinLnBrk="1"/>
          <a:endParaRPr lang="ko-KR" altLang="en-US"/>
        </a:p>
      </dgm:t>
    </dgm:pt>
    <dgm:pt modelId="{2AA046E8-05EC-4F84-96B7-335B07F9EC35}">
      <dgm:prSet custT="1"/>
      <dgm:spPr/>
      <dgm:t>
        <a:bodyPr/>
        <a:lstStyle/>
        <a:p>
          <a:pPr latinLnBrk="1"/>
          <a:r>
            <a:rPr lang="ko-KR" altLang="en-US" sz="1500" dirty="0"/>
            <a:t>태스크 추가</a:t>
          </a:r>
        </a:p>
      </dgm:t>
    </dgm:pt>
    <dgm:pt modelId="{307206D7-A7B2-4E7C-B555-A5F1F5A6FBAD}" type="parTrans" cxnId="{98534CA9-F846-4D42-8590-5CB61F4B135B}">
      <dgm:prSet/>
      <dgm:spPr/>
      <dgm:t>
        <a:bodyPr/>
        <a:lstStyle/>
        <a:p>
          <a:pPr latinLnBrk="1"/>
          <a:endParaRPr lang="ko-KR" altLang="en-US"/>
        </a:p>
      </dgm:t>
    </dgm:pt>
    <dgm:pt modelId="{B56CB862-5149-44DF-B530-A57CF3FF479F}" type="sibTrans" cxnId="{98534CA9-F846-4D42-8590-5CB61F4B135B}">
      <dgm:prSet/>
      <dgm:spPr/>
      <dgm:t>
        <a:bodyPr/>
        <a:lstStyle/>
        <a:p>
          <a:pPr latinLnBrk="1"/>
          <a:endParaRPr lang="ko-KR" altLang="en-US"/>
        </a:p>
      </dgm:t>
    </dgm:pt>
    <dgm:pt modelId="{2963226A-6169-4A9D-9B29-2F46442F20E1}">
      <dgm:prSet custT="1"/>
      <dgm:spPr/>
      <dgm:t>
        <a:bodyPr/>
        <a:lstStyle/>
        <a:p>
          <a:pPr latinLnBrk="1"/>
          <a:r>
            <a:rPr lang="ko-KR" altLang="en-US" sz="1500" dirty="0"/>
            <a:t>태스크 요청 승인</a:t>
          </a:r>
        </a:p>
      </dgm:t>
    </dgm:pt>
    <dgm:pt modelId="{EBB0837F-1217-4869-8974-AC48C55E58E7}" type="parTrans" cxnId="{82A6D5EE-6B71-45C7-9AF1-9902C63AE562}">
      <dgm:prSet/>
      <dgm:spPr/>
      <dgm:t>
        <a:bodyPr/>
        <a:lstStyle/>
        <a:p>
          <a:pPr latinLnBrk="1"/>
          <a:endParaRPr lang="ko-KR" altLang="en-US"/>
        </a:p>
      </dgm:t>
    </dgm:pt>
    <dgm:pt modelId="{2005DD47-879F-4BC5-BD15-44279DAA8D63}" type="sibTrans" cxnId="{82A6D5EE-6B71-45C7-9AF1-9902C63AE562}">
      <dgm:prSet/>
      <dgm:spPr/>
      <dgm:t>
        <a:bodyPr/>
        <a:lstStyle/>
        <a:p>
          <a:pPr latinLnBrk="1"/>
          <a:endParaRPr lang="ko-KR" altLang="en-US"/>
        </a:p>
      </dgm:t>
    </dgm:pt>
    <dgm:pt modelId="{C4117B54-3E8B-420B-8E95-1FF49F5E969B}" type="pres">
      <dgm:prSet presAssocID="{FA807A8C-FE5A-4AAA-8C36-40CD4A1E814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D6BAE69-90DD-4415-A0AD-DB0DF769CDCC}" type="pres">
      <dgm:prSet presAssocID="{56A637FA-5B1A-4B60-A7B6-3CECC5F836EC}" presName="root1" presStyleCnt="0"/>
      <dgm:spPr/>
    </dgm:pt>
    <dgm:pt modelId="{688896F0-7260-4434-9D38-971430073F91}" type="pres">
      <dgm:prSet presAssocID="{56A637FA-5B1A-4B60-A7B6-3CECC5F836EC}" presName="LevelOneTextNode" presStyleLbl="node0" presStyleIdx="0" presStyleCnt="1" custLinFactX="-15165" custLinFactNeighborX="-100000" custLinFactNeighborY="1175">
        <dgm:presLayoutVars>
          <dgm:chPref val="3"/>
        </dgm:presLayoutVars>
      </dgm:prSet>
      <dgm:spPr/>
    </dgm:pt>
    <dgm:pt modelId="{1FAB378D-F3E5-4DE0-9B7A-4EECCD2ED1EF}" type="pres">
      <dgm:prSet presAssocID="{56A637FA-5B1A-4B60-A7B6-3CECC5F836EC}" presName="level2hierChild" presStyleCnt="0"/>
      <dgm:spPr/>
    </dgm:pt>
    <dgm:pt modelId="{C2833FDA-E4C1-4FAD-8C1C-064CC925CECC}" type="pres">
      <dgm:prSet presAssocID="{3ECD416E-72D7-49EB-8D52-7FF963DFDF90}" presName="conn2-1" presStyleLbl="parChTrans1D2" presStyleIdx="0" presStyleCnt="4"/>
      <dgm:spPr/>
    </dgm:pt>
    <dgm:pt modelId="{9941F77D-4B87-4725-879F-EBE0861E0740}" type="pres">
      <dgm:prSet presAssocID="{3ECD416E-72D7-49EB-8D52-7FF963DFDF90}" presName="connTx" presStyleLbl="parChTrans1D2" presStyleIdx="0" presStyleCnt="4"/>
      <dgm:spPr/>
    </dgm:pt>
    <dgm:pt modelId="{33AE0173-2BC2-43F7-9C47-8DD4CBCE1020}" type="pres">
      <dgm:prSet presAssocID="{5D515A5C-2B90-42D9-86AD-550E254DD6E3}" presName="root2" presStyleCnt="0"/>
      <dgm:spPr/>
    </dgm:pt>
    <dgm:pt modelId="{409409DC-C03A-471F-BB67-FC271B9686E2}" type="pres">
      <dgm:prSet presAssocID="{5D515A5C-2B90-42D9-86AD-550E254DD6E3}" presName="LevelTwoTextNode" presStyleLbl="node2" presStyleIdx="0" presStyleCnt="4">
        <dgm:presLayoutVars>
          <dgm:chPref val="3"/>
        </dgm:presLayoutVars>
      </dgm:prSet>
      <dgm:spPr/>
    </dgm:pt>
    <dgm:pt modelId="{3C05953A-07AC-40C1-A63E-44CE88DB3A85}" type="pres">
      <dgm:prSet presAssocID="{5D515A5C-2B90-42D9-86AD-550E254DD6E3}" presName="level3hierChild" presStyleCnt="0"/>
      <dgm:spPr/>
    </dgm:pt>
    <dgm:pt modelId="{0BAC788B-B2D9-4917-A2BA-9A5B60055307}" type="pres">
      <dgm:prSet presAssocID="{915D2DE4-5EA6-4D43-879F-22B6B70C560E}" presName="conn2-1" presStyleLbl="parChTrans1D2" presStyleIdx="1" presStyleCnt="4"/>
      <dgm:spPr/>
    </dgm:pt>
    <dgm:pt modelId="{734EB042-40D3-4D20-8F38-E64234C1C14F}" type="pres">
      <dgm:prSet presAssocID="{915D2DE4-5EA6-4D43-879F-22B6B70C560E}" presName="connTx" presStyleLbl="parChTrans1D2" presStyleIdx="1" presStyleCnt="4"/>
      <dgm:spPr/>
    </dgm:pt>
    <dgm:pt modelId="{6B38DEB2-544B-4244-A39B-800D4B14F356}" type="pres">
      <dgm:prSet presAssocID="{CB6CB07C-D524-4EFE-9275-0046738AFD48}" presName="root2" presStyleCnt="0"/>
      <dgm:spPr/>
    </dgm:pt>
    <dgm:pt modelId="{C1E4F88B-1E2E-4578-91FA-D3C33E28A9B0}" type="pres">
      <dgm:prSet presAssocID="{CB6CB07C-D524-4EFE-9275-0046738AFD48}" presName="LevelTwoTextNode" presStyleLbl="node2" presStyleIdx="1" presStyleCnt="4">
        <dgm:presLayoutVars>
          <dgm:chPref val="3"/>
        </dgm:presLayoutVars>
      </dgm:prSet>
      <dgm:spPr/>
    </dgm:pt>
    <dgm:pt modelId="{99E6E3EE-EA16-4481-B335-1CA065120008}" type="pres">
      <dgm:prSet presAssocID="{CB6CB07C-D524-4EFE-9275-0046738AFD48}" presName="level3hierChild" presStyleCnt="0"/>
      <dgm:spPr/>
    </dgm:pt>
    <dgm:pt modelId="{A81FCE60-4E09-4A98-943B-4DE9CC297C02}" type="pres">
      <dgm:prSet presAssocID="{0EA20C0E-FDB2-4AD8-8C10-880B8F85AA1F}" presName="conn2-1" presStyleLbl="parChTrans1D3" presStyleIdx="0" presStyleCnt="5"/>
      <dgm:spPr/>
    </dgm:pt>
    <dgm:pt modelId="{B6B65F5B-3700-41E7-964A-A42ED68E5DA1}" type="pres">
      <dgm:prSet presAssocID="{0EA20C0E-FDB2-4AD8-8C10-880B8F85AA1F}" presName="connTx" presStyleLbl="parChTrans1D3" presStyleIdx="0" presStyleCnt="5"/>
      <dgm:spPr/>
    </dgm:pt>
    <dgm:pt modelId="{B3735EB0-7A84-49BE-8B45-E4D9AA8C1C14}" type="pres">
      <dgm:prSet presAssocID="{B1BB273A-7A2B-46A4-9F64-A8754C622C6B}" presName="root2" presStyleCnt="0"/>
      <dgm:spPr/>
    </dgm:pt>
    <dgm:pt modelId="{270A3505-D175-4CD5-BE6D-DB094D1AEACB}" type="pres">
      <dgm:prSet presAssocID="{B1BB273A-7A2B-46A4-9F64-A8754C622C6B}" presName="LevelTwoTextNode" presStyleLbl="node3" presStyleIdx="0" presStyleCnt="5" custLinFactX="2238" custLinFactNeighborX="100000" custLinFactNeighborY="-3525">
        <dgm:presLayoutVars>
          <dgm:chPref val="3"/>
        </dgm:presLayoutVars>
      </dgm:prSet>
      <dgm:spPr/>
    </dgm:pt>
    <dgm:pt modelId="{3DFA1E55-A97E-43D6-AFCD-62378A8F1787}" type="pres">
      <dgm:prSet presAssocID="{B1BB273A-7A2B-46A4-9F64-A8754C622C6B}" presName="level3hierChild" presStyleCnt="0"/>
      <dgm:spPr/>
    </dgm:pt>
    <dgm:pt modelId="{88119E07-B48A-4B11-B6C7-340AB67DC5C8}" type="pres">
      <dgm:prSet presAssocID="{796A1F4B-7CD0-44D3-A9A8-F12A1AFAF311}" presName="conn2-1" presStyleLbl="parChTrans1D2" presStyleIdx="2" presStyleCnt="4"/>
      <dgm:spPr/>
    </dgm:pt>
    <dgm:pt modelId="{29700A84-A3F5-41F2-A082-E41EE61E5E94}" type="pres">
      <dgm:prSet presAssocID="{796A1F4B-7CD0-44D3-A9A8-F12A1AFAF311}" presName="connTx" presStyleLbl="parChTrans1D2" presStyleIdx="2" presStyleCnt="4"/>
      <dgm:spPr/>
    </dgm:pt>
    <dgm:pt modelId="{8EF250ED-A469-431A-92CC-B974911D286D}" type="pres">
      <dgm:prSet presAssocID="{817A0703-4240-4555-B1BC-062337F7D02A}" presName="root2" presStyleCnt="0"/>
      <dgm:spPr/>
    </dgm:pt>
    <dgm:pt modelId="{2407BE71-D04C-48AA-9F8B-9C8958C9D1BA}" type="pres">
      <dgm:prSet presAssocID="{817A0703-4240-4555-B1BC-062337F7D02A}" presName="LevelTwoTextNode" presStyleLbl="node2" presStyleIdx="2" presStyleCnt="4">
        <dgm:presLayoutVars>
          <dgm:chPref val="3"/>
        </dgm:presLayoutVars>
      </dgm:prSet>
      <dgm:spPr/>
    </dgm:pt>
    <dgm:pt modelId="{2DCFF26E-EA2F-478B-A4FC-0BD844B9822C}" type="pres">
      <dgm:prSet presAssocID="{817A0703-4240-4555-B1BC-062337F7D02A}" presName="level3hierChild" presStyleCnt="0"/>
      <dgm:spPr/>
    </dgm:pt>
    <dgm:pt modelId="{2520D80B-8DAF-45A7-A35E-9A6BC3B97124}" type="pres">
      <dgm:prSet presAssocID="{01920035-E95B-4D36-A66C-3ABCCA53C15C}" presName="conn2-1" presStyleLbl="parChTrans1D3" presStyleIdx="1" presStyleCnt="5"/>
      <dgm:spPr/>
    </dgm:pt>
    <dgm:pt modelId="{704CADF1-7A5B-412D-9259-5F36A2228DE1}" type="pres">
      <dgm:prSet presAssocID="{01920035-E95B-4D36-A66C-3ABCCA53C15C}" presName="connTx" presStyleLbl="parChTrans1D3" presStyleIdx="1" presStyleCnt="5"/>
      <dgm:spPr/>
    </dgm:pt>
    <dgm:pt modelId="{2BCBDCCA-89A7-48F2-9E13-81BD60BF0A19}" type="pres">
      <dgm:prSet presAssocID="{BAF93533-A8EB-47F4-93C4-498A297EC637}" presName="root2" presStyleCnt="0"/>
      <dgm:spPr/>
    </dgm:pt>
    <dgm:pt modelId="{6FE977D3-EA96-4BBC-BA57-B0E809F73A29}" type="pres">
      <dgm:prSet presAssocID="{BAF93533-A8EB-47F4-93C4-498A297EC637}" presName="LevelTwoTextNode" presStyleLbl="node3" presStyleIdx="1" presStyleCnt="5" custLinFactX="2826" custLinFactNeighborX="100000" custLinFactNeighborY="2350">
        <dgm:presLayoutVars>
          <dgm:chPref val="3"/>
        </dgm:presLayoutVars>
      </dgm:prSet>
      <dgm:spPr/>
    </dgm:pt>
    <dgm:pt modelId="{F332A7FC-37D8-4799-BE16-DBB37E27D227}" type="pres">
      <dgm:prSet presAssocID="{BAF93533-A8EB-47F4-93C4-498A297EC637}" presName="level3hierChild" presStyleCnt="0"/>
      <dgm:spPr/>
    </dgm:pt>
    <dgm:pt modelId="{8151B39A-7D95-48F1-97D8-2C7038E10C86}" type="pres">
      <dgm:prSet presAssocID="{307206D7-A7B2-4E7C-B555-A5F1F5A6FBAD}" presName="conn2-1" presStyleLbl="parChTrans1D3" presStyleIdx="2" presStyleCnt="5"/>
      <dgm:spPr/>
    </dgm:pt>
    <dgm:pt modelId="{30BD6FD1-8E66-421B-9224-8C9E5E4F12B6}" type="pres">
      <dgm:prSet presAssocID="{307206D7-A7B2-4E7C-B555-A5F1F5A6FBAD}" presName="connTx" presStyleLbl="parChTrans1D3" presStyleIdx="2" presStyleCnt="5"/>
      <dgm:spPr/>
    </dgm:pt>
    <dgm:pt modelId="{BF06B881-469B-450E-99DD-6FE156C95662}" type="pres">
      <dgm:prSet presAssocID="{2AA046E8-05EC-4F84-96B7-335B07F9EC35}" presName="root2" presStyleCnt="0"/>
      <dgm:spPr/>
    </dgm:pt>
    <dgm:pt modelId="{DBA55676-8818-4036-9C51-C99B57746428}" type="pres">
      <dgm:prSet presAssocID="{2AA046E8-05EC-4F84-96B7-335B07F9EC35}" presName="LevelTwoTextNode" presStyleLbl="node3" presStyleIdx="2" presStyleCnt="5" custLinFactX="5764" custLinFactNeighborX="100000" custLinFactNeighborY="2350">
        <dgm:presLayoutVars>
          <dgm:chPref val="3"/>
        </dgm:presLayoutVars>
      </dgm:prSet>
      <dgm:spPr/>
    </dgm:pt>
    <dgm:pt modelId="{89FB2490-D79E-4515-B230-468D4491AAC5}" type="pres">
      <dgm:prSet presAssocID="{2AA046E8-05EC-4F84-96B7-335B07F9EC35}" presName="level3hierChild" presStyleCnt="0"/>
      <dgm:spPr/>
    </dgm:pt>
    <dgm:pt modelId="{03D7A1A6-63EA-45F3-84E2-A1429CD1562D}" type="pres">
      <dgm:prSet presAssocID="{EBB0837F-1217-4869-8974-AC48C55E58E7}" presName="conn2-1" presStyleLbl="parChTrans1D3" presStyleIdx="3" presStyleCnt="5"/>
      <dgm:spPr/>
    </dgm:pt>
    <dgm:pt modelId="{0BB33AAB-4067-4BCA-9C2C-699CAA650996}" type="pres">
      <dgm:prSet presAssocID="{EBB0837F-1217-4869-8974-AC48C55E58E7}" presName="connTx" presStyleLbl="parChTrans1D3" presStyleIdx="3" presStyleCnt="5"/>
      <dgm:spPr/>
    </dgm:pt>
    <dgm:pt modelId="{DD0B1006-68C6-4C45-88B7-75A75DC24BDA}" type="pres">
      <dgm:prSet presAssocID="{2963226A-6169-4A9D-9B29-2F46442F20E1}" presName="root2" presStyleCnt="0"/>
      <dgm:spPr/>
    </dgm:pt>
    <dgm:pt modelId="{300E87FE-D1EA-47DC-B997-07BBDCED1B02}" type="pres">
      <dgm:prSet presAssocID="{2963226A-6169-4A9D-9B29-2F46442F20E1}" presName="LevelTwoTextNode" presStyleLbl="node3" presStyleIdx="3" presStyleCnt="5" custLinFactX="6351" custLinFactNeighborX="100000" custLinFactNeighborY="-4701">
        <dgm:presLayoutVars>
          <dgm:chPref val="3"/>
        </dgm:presLayoutVars>
      </dgm:prSet>
      <dgm:spPr/>
    </dgm:pt>
    <dgm:pt modelId="{0049ED69-93A9-48B3-BDF9-280E8DF1DD5B}" type="pres">
      <dgm:prSet presAssocID="{2963226A-6169-4A9D-9B29-2F46442F20E1}" presName="level3hierChild" presStyleCnt="0"/>
      <dgm:spPr/>
    </dgm:pt>
    <dgm:pt modelId="{3777B19C-30FA-4EEB-A6B7-36DA72AC4C90}" type="pres">
      <dgm:prSet presAssocID="{456DE3E1-85B6-4599-85A2-3BAD145DC419}" presName="conn2-1" presStyleLbl="parChTrans1D2" presStyleIdx="3" presStyleCnt="4"/>
      <dgm:spPr/>
    </dgm:pt>
    <dgm:pt modelId="{BE246059-4BE8-47C3-894B-592678B9F26A}" type="pres">
      <dgm:prSet presAssocID="{456DE3E1-85B6-4599-85A2-3BAD145DC419}" presName="connTx" presStyleLbl="parChTrans1D2" presStyleIdx="3" presStyleCnt="4"/>
      <dgm:spPr/>
    </dgm:pt>
    <dgm:pt modelId="{D7538D25-3B15-454E-8E1F-E8E625EA8E6E}" type="pres">
      <dgm:prSet presAssocID="{070D37D8-C22E-441D-9ABA-5B578D26A800}" presName="root2" presStyleCnt="0"/>
      <dgm:spPr/>
    </dgm:pt>
    <dgm:pt modelId="{4A667A69-8AA9-4D5D-91CA-84299C80E620}" type="pres">
      <dgm:prSet presAssocID="{070D37D8-C22E-441D-9ABA-5B578D26A800}" presName="LevelTwoTextNode" presStyleLbl="node2" presStyleIdx="3" presStyleCnt="4">
        <dgm:presLayoutVars>
          <dgm:chPref val="3"/>
        </dgm:presLayoutVars>
      </dgm:prSet>
      <dgm:spPr/>
    </dgm:pt>
    <dgm:pt modelId="{F0243236-F392-4D24-8EEF-A9721200520B}" type="pres">
      <dgm:prSet presAssocID="{070D37D8-C22E-441D-9ABA-5B578D26A800}" presName="level3hierChild" presStyleCnt="0"/>
      <dgm:spPr/>
    </dgm:pt>
    <dgm:pt modelId="{8D4492DA-F3F3-4551-A0B5-18FF1DDEC43E}" type="pres">
      <dgm:prSet presAssocID="{2529CA15-D8E6-4AEA-B037-3580D4CAE742}" presName="conn2-1" presStyleLbl="parChTrans1D3" presStyleIdx="4" presStyleCnt="5"/>
      <dgm:spPr/>
    </dgm:pt>
    <dgm:pt modelId="{1A5E7CAC-BB5D-47E2-8EB8-CAF4F363CD84}" type="pres">
      <dgm:prSet presAssocID="{2529CA15-D8E6-4AEA-B037-3580D4CAE742}" presName="connTx" presStyleLbl="parChTrans1D3" presStyleIdx="4" presStyleCnt="5"/>
      <dgm:spPr/>
    </dgm:pt>
    <dgm:pt modelId="{BC7214CC-6781-4492-8CAF-F9EF388A703E}" type="pres">
      <dgm:prSet presAssocID="{BE84CF0A-86CB-4497-A91B-190F2184DC90}" presName="root2" presStyleCnt="0"/>
      <dgm:spPr/>
    </dgm:pt>
    <dgm:pt modelId="{3F55E2A3-9CF0-4C37-8ABF-B4E7716D24DF}" type="pres">
      <dgm:prSet presAssocID="{BE84CF0A-86CB-4497-A91B-190F2184DC90}" presName="LevelTwoTextNode" presStyleLbl="node3" presStyleIdx="4" presStyleCnt="5" custLinFactX="6939" custLinFactNeighborX="100000" custLinFactNeighborY="-5876">
        <dgm:presLayoutVars>
          <dgm:chPref val="3"/>
        </dgm:presLayoutVars>
      </dgm:prSet>
      <dgm:spPr/>
    </dgm:pt>
    <dgm:pt modelId="{B823AB6B-58C4-44B2-99F4-A1DACDB58D41}" type="pres">
      <dgm:prSet presAssocID="{BE84CF0A-86CB-4497-A91B-190F2184DC90}" presName="level3hierChild" presStyleCnt="0"/>
      <dgm:spPr/>
    </dgm:pt>
  </dgm:ptLst>
  <dgm:cxnLst>
    <dgm:cxn modelId="{0510C501-8B3B-4CFB-95D7-939FEE3B6D1C}" type="presOf" srcId="{BE84CF0A-86CB-4497-A91B-190F2184DC90}" destId="{3F55E2A3-9CF0-4C37-8ABF-B4E7716D24DF}" srcOrd="0" destOrd="0" presId="urn:microsoft.com/office/officeart/2005/8/layout/hierarchy2"/>
    <dgm:cxn modelId="{19B5CE12-5499-4E5F-AD44-40E1F8EC2DB3}" type="presOf" srcId="{796A1F4B-7CD0-44D3-A9A8-F12A1AFAF311}" destId="{88119E07-B48A-4B11-B6C7-340AB67DC5C8}" srcOrd="0" destOrd="0" presId="urn:microsoft.com/office/officeart/2005/8/layout/hierarchy2"/>
    <dgm:cxn modelId="{8966FE14-B1E5-49EA-8216-24FEDACBD94F}" type="presOf" srcId="{FA807A8C-FE5A-4AAA-8C36-40CD4A1E8142}" destId="{C4117B54-3E8B-420B-8E95-1FF49F5E969B}" srcOrd="0" destOrd="0" presId="urn:microsoft.com/office/officeart/2005/8/layout/hierarchy2"/>
    <dgm:cxn modelId="{9221CB1B-ACC7-4306-8967-3FA9375B1607}" type="presOf" srcId="{01920035-E95B-4D36-A66C-3ABCCA53C15C}" destId="{704CADF1-7A5B-412D-9259-5F36A2228DE1}" srcOrd="1" destOrd="0" presId="urn:microsoft.com/office/officeart/2005/8/layout/hierarchy2"/>
    <dgm:cxn modelId="{6F9B451C-1D52-4714-A7A6-F5CEC07AA9FA}" srcId="{817A0703-4240-4555-B1BC-062337F7D02A}" destId="{BAF93533-A8EB-47F4-93C4-498A297EC637}" srcOrd="0" destOrd="0" parTransId="{01920035-E95B-4D36-A66C-3ABCCA53C15C}" sibTransId="{8048F36F-9566-442D-9902-2052A9AA2618}"/>
    <dgm:cxn modelId="{F9AD051D-9DC9-4E2F-9569-CA8B4C0893EF}" type="presOf" srcId="{5D515A5C-2B90-42D9-86AD-550E254DD6E3}" destId="{409409DC-C03A-471F-BB67-FC271B9686E2}" srcOrd="0" destOrd="0" presId="urn:microsoft.com/office/officeart/2005/8/layout/hierarchy2"/>
    <dgm:cxn modelId="{BB7D641F-DC4A-4859-B637-45F77614DFE8}" type="presOf" srcId="{0EA20C0E-FDB2-4AD8-8C10-880B8F85AA1F}" destId="{A81FCE60-4E09-4A98-943B-4DE9CC297C02}" srcOrd="0" destOrd="0" presId="urn:microsoft.com/office/officeart/2005/8/layout/hierarchy2"/>
    <dgm:cxn modelId="{6D513322-B032-4F20-8D0D-DC65FC2D37C0}" srcId="{070D37D8-C22E-441D-9ABA-5B578D26A800}" destId="{BE84CF0A-86CB-4497-A91B-190F2184DC90}" srcOrd="0" destOrd="0" parTransId="{2529CA15-D8E6-4AEA-B037-3580D4CAE742}" sibTransId="{7438F4DB-9EF1-4514-BEA5-3C6CEC51699C}"/>
    <dgm:cxn modelId="{B21E3E24-83EC-4002-B54F-759BA0E23E00}" type="presOf" srcId="{EBB0837F-1217-4869-8974-AC48C55E58E7}" destId="{03D7A1A6-63EA-45F3-84E2-A1429CD1562D}" srcOrd="0" destOrd="0" presId="urn:microsoft.com/office/officeart/2005/8/layout/hierarchy2"/>
    <dgm:cxn modelId="{734F0C2B-CCA6-4150-938E-613F228E8860}" type="presOf" srcId="{3ECD416E-72D7-49EB-8D52-7FF963DFDF90}" destId="{C2833FDA-E4C1-4FAD-8C1C-064CC925CECC}" srcOrd="0" destOrd="0" presId="urn:microsoft.com/office/officeart/2005/8/layout/hierarchy2"/>
    <dgm:cxn modelId="{A026982C-FE0B-4AEB-A600-0840DC995D80}" srcId="{FA807A8C-FE5A-4AAA-8C36-40CD4A1E8142}" destId="{56A637FA-5B1A-4B60-A7B6-3CECC5F836EC}" srcOrd="0" destOrd="0" parTransId="{069B694D-E66F-4F1F-8033-5D07339640A6}" sibTransId="{2B61D850-973A-4C5A-B3E1-5076B8F12209}"/>
    <dgm:cxn modelId="{DA2DA45D-150D-429F-A198-4F1005C77719}" srcId="{56A637FA-5B1A-4B60-A7B6-3CECC5F836EC}" destId="{817A0703-4240-4555-B1BC-062337F7D02A}" srcOrd="2" destOrd="0" parTransId="{796A1F4B-7CD0-44D3-A9A8-F12A1AFAF311}" sibTransId="{02806D08-10C2-4BF9-829F-EB566E1D9B56}"/>
    <dgm:cxn modelId="{77C57668-B5A2-4F28-8493-A1FDE63FE323}" type="presOf" srcId="{796A1F4B-7CD0-44D3-A9A8-F12A1AFAF311}" destId="{29700A84-A3F5-41F2-A082-E41EE61E5E94}" srcOrd="1" destOrd="0" presId="urn:microsoft.com/office/officeart/2005/8/layout/hierarchy2"/>
    <dgm:cxn modelId="{F848554A-543F-4F01-A961-9622ED55EDE6}" type="presOf" srcId="{01920035-E95B-4D36-A66C-3ABCCA53C15C}" destId="{2520D80B-8DAF-45A7-A35E-9A6BC3B97124}" srcOrd="0" destOrd="0" presId="urn:microsoft.com/office/officeart/2005/8/layout/hierarchy2"/>
    <dgm:cxn modelId="{F4161B4D-1E2B-4F3A-B7D7-081B235AA5FB}" type="presOf" srcId="{915D2DE4-5EA6-4D43-879F-22B6B70C560E}" destId="{734EB042-40D3-4D20-8F38-E64234C1C14F}" srcOrd="1" destOrd="0" presId="urn:microsoft.com/office/officeart/2005/8/layout/hierarchy2"/>
    <dgm:cxn modelId="{5740F24D-6EE0-4322-B1F6-0BB8EA5D77CB}" type="presOf" srcId="{2529CA15-D8E6-4AEA-B037-3580D4CAE742}" destId="{8D4492DA-F3F3-4551-A0B5-18FF1DDEC43E}" srcOrd="0" destOrd="0" presId="urn:microsoft.com/office/officeart/2005/8/layout/hierarchy2"/>
    <dgm:cxn modelId="{C3855B4E-B132-4FEF-909C-860450BD59FF}" type="presOf" srcId="{B1BB273A-7A2B-46A4-9F64-A8754C622C6B}" destId="{270A3505-D175-4CD5-BE6D-DB094D1AEACB}" srcOrd="0" destOrd="0" presId="urn:microsoft.com/office/officeart/2005/8/layout/hierarchy2"/>
    <dgm:cxn modelId="{295CF658-AEA6-45A7-8011-75EAB28B20FB}" type="presOf" srcId="{456DE3E1-85B6-4599-85A2-3BAD145DC419}" destId="{3777B19C-30FA-4EEB-A6B7-36DA72AC4C90}" srcOrd="0" destOrd="0" presId="urn:microsoft.com/office/officeart/2005/8/layout/hierarchy2"/>
    <dgm:cxn modelId="{289D9B7B-8009-4C07-ACA3-DCAA7A30DDD3}" type="presOf" srcId="{307206D7-A7B2-4E7C-B555-A5F1F5A6FBAD}" destId="{8151B39A-7D95-48F1-97D8-2C7038E10C86}" srcOrd="0" destOrd="0" presId="urn:microsoft.com/office/officeart/2005/8/layout/hierarchy2"/>
    <dgm:cxn modelId="{2D17F586-6724-4112-8650-1F8CCBACD1FC}" type="presOf" srcId="{817A0703-4240-4555-B1BC-062337F7D02A}" destId="{2407BE71-D04C-48AA-9F8B-9C8958C9D1BA}" srcOrd="0" destOrd="0" presId="urn:microsoft.com/office/officeart/2005/8/layout/hierarchy2"/>
    <dgm:cxn modelId="{54ADB28E-825A-4622-B495-96E5EE301CED}" type="presOf" srcId="{56A637FA-5B1A-4B60-A7B6-3CECC5F836EC}" destId="{688896F0-7260-4434-9D38-971430073F91}" srcOrd="0" destOrd="0" presId="urn:microsoft.com/office/officeart/2005/8/layout/hierarchy2"/>
    <dgm:cxn modelId="{DA89AF95-9CFC-4D18-9AD7-D2018EDA47BE}" type="presOf" srcId="{3ECD416E-72D7-49EB-8D52-7FF963DFDF90}" destId="{9941F77D-4B87-4725-879F-EBE0861E0740}" srcOrd="1" destOrd="0" presId="urn:microsoft.com/office/officeart/2005/8/layout/hierarchy2"/>
    <dgm:cxn modelId="{C6FB9F9F-80B6-4528-AC88-70376438659D}" type="presOf" srcId="{070D37D8-C22E-441D-9ABA-5B578D26A800}" destId="{4A667A69-8AA9-4D5D-91CA-84299C80E620}" srcOrd="0" destOrd="0" presId="urn:microsoft.com/office/officeart/2005/8/layout/hierarchy2"/>
    <dgm:cxn modelId="{278094A3-FA24-4D1B-AB29-F83AB6DB35BF}" srcId="{56A637FA-5B1A-4B60-A7B6-3CECC5F836EC}" destId="{5D515A5C-2B90-42D9-86AD-550E254DD6E3}" srcOrd="0" destOrd="0" parTransId="{3ECD416E-72D7-49EB-8D52-7FF963DFDF90}" sibTransId="{1DB7F456-5717-4BEF-8090-E419EB179996}"/>
    <dgm:cxn modelId="{452070A5-2E93-472A-BD68-A70E4BEFA0C9}" type="presOf" srcId="{307206D7-A7B2-4E7C-B555-A5F1F5A6FBAD}" destId="{30BD6FD1-8E66-421B-9224-8C9E5E4F12B6}" srcOrd="1" destOrd="0" presId="urn:microsoft.com/office/officeart/2005/8/layout/hierarchy2"/>
    <dgm:cxn modelId="{D574C5A7-0896-4422-8D55-DF838DB0CBC8}" type="presOf" srcId="{0EA20C0E-FDB2-4AD8-8C10-880B8F85AA1F}" destId="{B6B65F5B-3700-41E7-964A-A42ED68E5DA1}" srcOrd="1" destOrd="0" presId="urn:microsoft.com/office/officeart/2005/8/layout/hierarchy2"/>
    <dgm:cxn modelId="{98534CA9-F846-4D42-8590-5CB61F4B135B}" srcId="{817A0703-4240-4555-B1BC-062337F7D02A}" destId="{2AA046E8-05EC-4F84-96B7-335B07F9EC35}" srcOrd="1" destOrd="0" parTransId="{307206D7-A7B2-4E7C-B555-A5F1F5A6FBAD}" sibTransId="{B56CB862-5149-44DF-B530-A57CF3FF479F}"/>
    <dgm:cxn modelId="{C42347AC-7C91-4BE7-BDBE-2DFF46A7EB10}" type="presOf" srcId="{EBB0837F-1217-4869-8974-AC48C55E58E7}" destId="{0BB33AAB-4067-4BCA-9C2C-699CAA650996}" srcOrd="1" destOrd="0" presId="urn:microsoft.com/office/officeart/2005/8/layout/hierarchy2"/>
    <dgm:cxn modelId="{B980A6AD-05F4-49E0-B55D-B1D0F89468B4}" srcId="{CB6CB07C-D524-4EFE-9275-0046738AFD48}" destId="{B1BB273A-7A2B-46A4-9F64-A8754C622C6B}" srcOrd="0" destOrd="0" parTransId="{0EA20C0E-FDB2-4AD8-8C10-880B8F85AA1F}" sibTransId="{68DC1B4C-270F-4959-9C9A-799CB775AD13}"/>
    <dgm:cxn modelId="{CD853AB3-AC8D-442A-A595-984168E70946}" srcId="{56A637FA-5B1A-4B60-A7B6-3CECC5F836EC}" destId="{070D37D8-C22E-441D-9ABA-5B578D26A800}" srcOrd="3" destOrd="0" parTransId="{456DE3E1-85B6-4599-85A2-3BAD145DC419}" sibTransId="{1A65B4E7-27DF-420D-8F1E-2385782BC6F2}"/>
    <dgm:cxn modelId="{C91B9EBB-225A-48A1-874E-160E3E24A216}" type="presOf" srcId="{2963226A-6169-4A9D-9B29-2F46442F20E1}" destId="{300E87FE-D1EA-47DC-B997-07BBDCED1B02}" srcOrd="0" destOrd="0" presId="urn:microsoft.com/office/officeart/2005/8/layout/hierarchy2"/>
    <dgm:cxn modelId="{E9824CBE-DD28-47BE-B3D9-80A03554932B}" srcId="{56A637FA-5B1A-4B60-A7B6-3CECC5F836EC}" destId="{CB6CB07C-D524-4EFE-9275-0046738AFD48}" srcOrd="1" destOrd="0" parTransId="{915D2DE4-5EA6-4D43-879F-22B6B70C560E}" sibTransId="{9BB1B5F8-587A-4936-B712-CEC6420A1532}"/>
    <dgm:cxn modelId="{5D12B8C2-F2D3-4875-904C-AD61EBBDEAE2}" type="presOf" srcId="{915D2DE4-5EA6-4D43-879F-22B6B70C560E}" destId="{0BAC788B-B2D9-4917-A2BA-9A5B60055307}" srcOrd="0" destOrd="0" presId="urn:microsoft.com/office/officeart/2005/8/layout/hierarchy2"/>
    <dgm:cxn modelId="{9B0010CA-5E9F-4632-A7D0-5D3D974B85BA}" type="presOf" srcId="{2529CA15-D8E6-4AEA-B037-3580D4CAE742}" destId="{1A5E7CAC-BB5D-47E2-8EB8-CAF4F363CD84}" srcOrd="1" destOrd="0" presId="urn:microsoft.com/office/officeart/2005/8/layout/hierarchy2"/>
    <dgm:cxn modelId="{92E582D7-A292-4357-9588-E21558E3174E}" type="presOf" srcId="{456DE3E1-85B6-4599-85A2-3BAD145DC419}" destId="{BE246059-4BE8-47C3-894B-592678B9F26A}" srcOrd="1" destOrd="0" presId="urn:microsoft.com/office/officeart/2005/8/layout/hierarchy2"/>
    <dgm:cxn modelId="{E2DB5ADA-FA00-4641-878D-AC0AF755264A}" type="presOf" srcId="{2AA046E8-05EC-4F84-96B7-335B07F9EC35}" destId="{DBA55676-8818-4036-9C51-C99B57746428}" srcOrd="0" destOrd="0" presId="urn:microsoft.com/office/officeart/2005/8/layout/hierarchy2"/>
    <dgm:cxn modelId="{FA1A2DDF-E76D-491F-B90E-6F69C4ACCD69}" type="presOf" srcId="{BAF93533-A8EB-47F4-93C4-498A297EC637}" destId="{6FE977D3-EA96-4BBC-BA57-B0E809F73A29}" srcOrd="0" destOrd="0" presId="urn:microsoft.com/office/officeart/2005/8/layout/hierarchy2"/>
    <dgm:cxn modelId="{D83C2CE2-1523-4162-B212-FB4BAE4AFE57}" type="presOf" srcId="{CB6CB07C-D524-4EFE-9275-0046738AFD48}" destId="{C1E4F88B-1E2E-4578-91FA-D3C33E28A9B0}" srcOrd="0" destOrd="0" presId="urn:microsoft.com/office/officeart/2005/8/layout/hierarchy2"/>
    <dgm:cxn modelId="{82A6D5EE-6B71-45C7-9AF1-9902C63AE562}" srcId="{817A0703-4240-4555-B1BC-062337F7D02A}" destId="{2963226A-6169-4A9D-9B29-2F46442F20E1}" srcOrd="2" destOrd="0" parTransId="{EBB0837F-1217-4869-8974-AC48C55E58E7}" sibTransId="{2005DD47-879F-4BC5-BD15-44279DAA8D63}"/>
    <dgm:cxn modelId="{DE350AC4-E2D0-48E7-9AFD-535628FF60AF}" type="presParOf" srcId="{C4117B54-3E8B-420B-8E95-1FF49F5E969B}" destId="{CD6BAE69-90DD-4415-A0AD-DB0DF769CDCC}" srcOrd="0" destOrd="0" presId="urn:microsoft.com/office/officeart/2005/8/layout/hierarchy2"/>
    <dgm:cxn modelId="{829C968B-D0FB-49A8-AFF1-193D4A54B1FB}" type="presParOf" srcId="{CD6BAE69-90DD-4415-A0AD-DB0DF769CDCC}" destId="{688896F0-7260-4434-9D38-971430073F91}" srcOrd="0" destOrd="0" presId="urn:microsoft.com/office/officeart/2005/8/layout/hierarchy2"/>
    <dgm:cxn modelId="{CDCB393A-5514-4AC0-86D4-E5B151E7C5EA}" type="presParOf" srcId="{CD6BAE69-90DD-4415-A0AD-DB0DF769CDCC}" destId="{1FAB378D-F3E5-4DE0-9B7A-4EECCD2ED1EF}" srcOrd="1" destOrd="0" presId="urn:microsoft.com/office/officeart/2005/8/layout/hierarchy2"/>
    <dgm:cxn modelId="{249EC6F2-2943-454B-BB3C-93526E373C6B}" type="presParOf" srcId="{1FAB378D-F3E5-4DE0-9B7A-4EECCD2ED1EF}" destId="{C2833FDA-E4C1-4FAD-8C1C-064CC925CECC}" srcOrd="0" destOrd="0" presId="urn:microsoft.com/office/officeart/2005/8/layout/hierarchy2"/>
    <dgm:cxn modelId="{CB9F2F8C-CE61-4087-B84B-D8077F6014E7}" type="presParOf" srcId="{C2833FDA-E4C1-4FAD-8C1C-064CC925CECC}" destId="{9941F77D-4B87-4725-879F-EBE0861E0740}" srcOrd="0" destOrd="0" presId="urn:microsoft.com/office/officeart/2005/8/layout/hierarchy2"/>
    <dgm:cxn modelId="{FBBDC50D-8798-48F3-B939-118B51C064FC}" type="presParOf" srcId="{1FAB378D-F3E5-4DE0-9B7A-4EECCD2ED1EF}" destId="{33AE0173-2BC2-43F7-9C47-8DD4CBCE1020}" srcOrd="1" destOrd="0" presId="urn:microsoft.com/office/officeart/2005/8/layout/hierarchy2"/>
    <dgm:cxn modelId="{BB63B893-3E92-44B6-858F-EF4516E8F7DC}" type="presParOf" srcId="{33AE0173-2BC2-43F7-9C47-8DD4CBCE1020}" destId="{409409DC-C03A-471F-BB67-FC271B9686E2}" srcOrd="0" destOrd="0" presId="urn:microsoft.com/office/officeart/2005/8/layout/hierarchy2"/>
    <dgm:cxn modelId="{F8593B7A-EA4E-4DA9-9F2F-7A95C997250E}" type="presParOf" srcId="{33AE0173-2BC2-43F7-9C47-8DD4CBCE1020}" destId="{3C05953A-07AC-40C1-A63E-44CE88DB3A85}" srcOrd="1" destOrd="0" presId="urn:microsoft.com/office/officeart/2005/8/layout/hierarchy2"/>
    <dgm:cxn modelId="{1A6130C8-9C2E-44B8-9AFE-4E1BD3A5C2C7}" type="presParOf" srcId="{1FAB378D-F3E5-4DE0-9B7A-4EECCD2ED1EF}" destId="{0BAC788B-B2D9-4917-A2BA-9A5B60055307}" srcOrd="2" destOrd="0" presId="urn:microsoft.com/office/officeart/2005/8/layout/hierarchy2"/>
    <dgm:cxn modelId="{D0E7D7A2-09B6-4469-B7FE-8C9AC4B621AE}" type="presParOf" srcId="{0BAC788B-B2D9-4917-A2BA-9A5B60055307}" destId="{734EB042-40D3-4D20-8F38-E64234C1C14F}" srcOrd="0" destOrd="0" presId="urn:microsoft.com/office/officeart/2005/8/layout/hierarchy2"/>
    <dgm:cxn modelId="{C50E01F3-E39B-426F-BD8F-C3B52C43361E}" type="presParOf" srcId="{1FAB378D-F3E5-4DE0-9B7A-4EECCD2ED1EF}" destId="{6B38DEB2-544B-4244-A39B-800D4B14F356}" srcOrd="3" destOrd="0" presId="urn:microsoft.com/office/officeart/2005/8/layout/hierarchy2"/>
    <dgm:cxn modelId="{B8909990-D089-4865-9FB9-AEE5D84AEE8F}" type="presParOf" srcId="{6B38DEB2-544B-4244-A39B-800D4B14F356}" destId="{C1E4F88B-1E2E-4578-91FA-D3C33E28A9B0}" srcOrd="0" destOrd="0" presId="urn:microsoft.com/office/officeart/2005/8/layout/hierarchy2"/>
    <dgm:cxn modelId="{893A6221-E114-4F2E-94FC-FC35CE685A9F}" type="presParOf" srcId="{6B38DEB2-544B-4244-A39B-800D4B14F356}" destId="{99E6E3EE-EA16-4481-B335-1CA065120008}" srcOrd="1" destOrd="0" presId="urn:microsoft.com/office/officeart/2005/8/layout/hierarchy2"/>
    <dgm:cxn modelId="{1F94D7BD-0754-4A57-B909-ED5D71BAAA2C}" type="presParOf" srcId="{99E6E3EE-EA16-4481-B335-1CA065120008}" destId="{A81FCE60-4E09-4A98-943B-4DE9CC297C02}" srcOrd="0" destOrd="0" presId="urn:microsoft.com/office/officeart/2005/8/layout/hierarchy2"/>
    <dgm:cxn modelId="{808D5CB5-962A-42A1-B1D7-3122FE1F5103}" type="presParOf" srcId="{A81FCE60-4E09-4A98-943B-4DE9CC297C02}" destId="{B6B65F5B-3700-41E7-964A-A42ED68E5DA1}" srcOrd="0" destOrd="0" presId="urn:microsoft.com/office/officeart/2005/8/layout/hierarchy2"/>
    <dgm:cxn modelId="{EC54D532-9023-4949-BE3D-CAD957EFEEE2}" type="presParOf" srcId="{99E6E3EE-EA16-4481-B335-1CA065120008}" destId="{B3735EB0-7A84-49BE-8B45-E4D9AA8C1C14}" srcOrd="1" destOrd="0" presId="urn:microsoft.com/office/officeart/2005/8/layout/hierarchy2"/>
    <dgm:cxn modelId="{3E616F2B-1D16-4108-8A1D-560B96FE6133}" type="presParOf" srcId="{B3735EB0-7A84-49BE-8B45-E4D9AA8C1C14}" destId="{270A3505-D175-4CD5-BE6D-DB094D1AEACB}" srcOrd="0" destOrd="0" presId="urn:microsoft.com/office/officeart/2005/8/layout/hierarchy2"/>
    <dgm:cxn modelId="{A7195E63-A1C3-43CA-BA9A-8C15B1E20A24}" type="presParOf" srcId="{B3735EB0-7A84-49BE-8B45-E4D9AA8C1C14}" destId="{3DFA1E55-A97E-43D6-AFCD-62378A8F1787}" srcOrd="1" destOrd="0" presId="urn:microsoft.com/office/officeart/2005/8/layout/hierarchy2"/>
    <dgm:cxn modelId="{B6AF850C-527D-46F5-97AA-3E5E9901631D}" type="presParOf" srcId="{1FAB378D-F3E5-4DE0-9B7A-4EECCD2ED1EF}" destId="{88119E07-B48A-4B11-B6C7-340AB67DC5C8}" srcOrd="4" destOrd="0" presId="urn:microsoft.com/office/officeart/2005/8/layout/hierarchy2"/>
    <dgm:cxn modelId="{6F918F84-B034-4D68-8EBF-CF6AE0AFBB00}" type="presParOf" srcId="{88119E07-B48A-4B11-B6C7-340AB67DC5C8}" destId="{29700A84-A3F5-41F2-A082-E41EE61E5E94}" srcOrd="0" destOrd="0" presId="urn:microsoft.com/office/officeart/2005/8/layout/hierarchy2"/>
    <dgm:cxn modelId="{C5111C12-52DE-439E-9AC1-E8B214F7B834}" type="presParOf" srcId="{1FAB378D-F3E5-4DE0-9B7A-4EECCD2ED1EF}" destId="{8EF250ED-A469-431A-92CC-B974911D286D}" srcOrd="5" destOrd="0" presId="urn:microsoft.com/office/officeart/2005/8/layout/hierarchy2"/>
    <dgm:cxn modelId="{3CAE1EB6-C040-4130-9D17-CAE07DF891D1}" type="presParOf" srcId="{8EF250ED-A469-431A-92CC-B974911D286D}" destId="{2407BE71-D04C-48AA-9F8B-9C8958C9D1BA}" srcOrd="0" destOrd="0" presId="urn:microsoft.com/office/officeart/2005/8/layout/hierarchy2"/>
    <dgm:cxn modelId="{F603FCF9-63B2-4E92-8C9C-9AE6435A610E}" type="presParOf" srcId="{8EF250ED-A469-431A-92CC-B974911D286D}" destId="{2DCFF26E-EA2F-478B-A4FC-0BD844B9822C}" srcOrd="1" destOrd="0" presId="urn:microsoft.com/office/officeart/2005/8/layout/hierarchy2"/>
    <dgm:cxn modelId="{43AD2A4D-6224-4CA0-9E2D-4CD05F50C72C}" type="presParOf" srcId="{2DCFF26E-EA2F-478B-A4FC-0BD844B9822C}" destId="{2520D80B-8DAF-45A7-A35E-9A6BC3B97124}" srcOrd="0" destOrd="0" presId="urn:microsoft.com/office/officeart/2005/8/layout/hierarchy2"/>
    <dgm:cxn modelId="{D5BCE559-0E8A-436D-A530-4454FD4BD71F}" type="presParOf" srcId="{2520D80B-8DAF-45A7-A35E-9A6BC3B97124}" destId="{704CADF1-7A5B-412D-9259-5F36A2228DE1}" srcOrd="0" destOrd="0" presId="urn:microsoft.com/office/officeart/2005/8/layout/hierarchy2"/>
    <dgm:cxn modelId="{D61CB58E-EC17-455A-B966-E8A5F2467ED3}" type="presParOf" srcId="{2DCFF26E-EA2F-478B-A4FC-0BD844B9822C}" destId="{2BCBDCCA-89A7-48F2-9E13-81BD60BF0A19}" srcOrd="1" destOrd="0" presId="urn:microsoft.com/office/officeart/2005/8/layout/hierarchy2"/>
    <dgm:cxn modelId="{1888F288-8856-4F48-9F46-91CA37760DAD}" type="presParOf" srcId="{2BCBDCCA-89A7-48F2-9E13-81BD60BF0A19}" destId="{6FE977D3-EA96-4BBC-BA57-B0E809F73A29}" srcOrd="0" destOrd="0" presId="urn:microsoft.com/office/officeart/2005/8/layout/hierarchy2"/>
    <dgm:cxn modelId="{67FC05E8-522E-4317-959C-B9FFA6337FEC}" type="presParOf" srcId="{2BCBDCCA-89A7-48F2-9E13-81BD60BF0A19}" destId="{F332A7FC-37D8-4799-BE16-DBB37E27D227}" srcOrd="1" destOrd="0" presId="urn:microsoft.com/office/officeart/2005/8/layout/hierarchy2"/>
    <dgm:cxn modelId="{E8FE0378-C794-4DD7-BA71-F3E191C10B98}" type="presParOf" srcId="{2DCFF26E-EA2F-478B-A4FC-0BD844B9822C}" destId="{8151B39A-7D95-48F1-97D8-2C7038E10C86}" srcOrd="2" destOrd="0" presId="urn:microsoft.com/office/officeart/2005/8/layout/hierarchy2"/>
    <dgm:cxn modelId="{E74E7800-3608-41AD-9866-6710769332CD}" type="presParOf" srcId="{8151B39A-7D95-48F1-97D8-2C7038E10C86}" destId="{30BD6FD1-8E66-421B-9224-8C9E5E4F12B6}" srcOrd="0" destOrd="0" presId="urn:microsoft.com/office/officeart/2005/8/layout/hierarchy2"/>
    <dgm:cxn modelId="{098B1228-61D3-4075-854F-631210CE1EA6}" type="presParOf" srcId="{2DCFF26E-EA2F-478B-A4FC-0BD844B9822C}" destId="{BF06B881-469B-450E-99DD-6FE156C95662}" srcOrd="3" destOrd="0" presId="urn:microsoft.com/office/officeart/2005/8/layout/hierarchy2"/>
    <dgm:cxn modelId="{7EC65C46-A6E8-4C6E-808D-938E9C744E3B}" type="presParOf" srcId="{BF06B881-469B-450E-99DD-6FE156C95662}" destId="{DBA55676-8818-4036-9C51-C99B57746428}" srcOrd="0" destOrd="0" presId="urn:microsoft.com/office/officeart/2005/8/layout/hierarchy2"/>
    <dgm:cxn modelId="{FAA0F474-92C5-45F4-BC5A-57686A543344}" type="presParOf" srcId="{BF06B881-469B-450E-99DD-6FE156C95662}" destId="{89FB2490-D79E-4515-B230-468D4491AAC5}" srcOrd="1" destOrd="0" presId="urn:microsoft.com/office/officeart/2005/8/layout/hierarchy2"/>
    <dgm:cxn modelId="{4ADB7B2F-CB93-44F8-97CF-2C60F12B463B}" type="presParOf" srcId="{2DCFF26E-EA2F-478B-A4FC-0BD844B9822C}" destId="{03D7A1A6-63EA-45F3-84E2-A1429CD1562D}" srcOrd="4" destOrd="0" presId="urn:microsoft.com/office/officeart/2005/8/layout/hierarchy2"/>
    <dgm:cxn modelId="{63EC93E1-6BF5-4B48-BF1F-4E10B8C0C3C3}" type="presParOf" srcId="{03D7A1A6-63EA-45F3-84E2-A1429CD1562D}" destId="{0BB33AAB-4067-4BCA-9C2C-699CAA650996}" srcOrd="0" destOrd="0" presId="urn:microsoft.com/office/officeart/2005/8/layout/hierarchy2"/>
    <dgm:cxn modelId="{4C96F14E-C6BD-4E40-A5A9-80D1D8FE5E29}" type="presParOf" srcId="{2DCFF26E-EA2F-478B-A4FC-0BD844B9822C}" destId="{DD0B1006-68C6-4C45-88B7-75A75DC24BDA}" srcOrd="5" destOrd="0" presId="urn:microsoft.com/office/officeart/2005/8/layout/hierarchy2"/>
    <dgm:cxn modelId="{464F2C22-4C8D-4D90-949E-73CFE76BB49B}" type="presParOf" srcId="{DD0B1006-68C6-4C45-88B7-75A75DC24BDA}" destId="{300E87FE-D1EA-47DC-B997-07BBDCED1B02}" srcOrd="0" destOrd="0" presId="urn:microsoft.com/office/officeart/2005/8/layout/hierarchy2"/>
    <dgm:cxn modelId="{9519206D-F00F-4193-98BE-89288F574487}" type="presParOf" srcId="{DD0B1006-68C6-4C45-88B7-75A75DC24BDA}" destId="{0049ED69-93A9-48B3-BDF9-280E8DF1DD5B}" srcOrd="1" destOrd="0" presId="urn:microsoft.com/office/officeart/2005/8/layout/hierarchy2"/>
    <dgm:cxn modelId="{7573FC7F-17BC-4AE1-8ECC-B9FDAF20724F}" type="presParOf" srcId="{1FAB378D-F3E5-4DE0-9B7A-4EECCD2ED1EF}" destId="{3777B19C-30FA-4EEB-A6B7-36DA72AC4C90}" srcOrd="6" destOrd="0" presId="urn:microsoft.com/office/officeart/2005/8/layout/hierarchy2"/>
    <dgm:cxn modelId="{251E4AF0-4375-41D1-822D-475324D50C64}" type="presParOf" srcId="{3777B19C-30FA-4EEB-A6B7-36DA72AC4C90}" destId="{BE246059-4BE8-47C3-894B-592678B9F26A}" srcOrd="0" destOrd="0" presId="urn:microsoft.com/office/officeart/2005/8/layout/hierarchy2"/>
    <dgm:cxn modelId="{9FF60886-B86A-4042-85DE-400B347EC558}" type="presParOf" srcId="{1FAB378D-F3E5-4DE0-9B7A-4EECCD2ED1EF}" destId="{D7538D25-3B15-454E-8E1F-E8E625EA8E6E}" srcOrd="7" destOrd="0" presId="urn:microsoft.com/office/officeart/2005/8/layout/hierarchy2"/>
    <dgm:cxn modelId="{D8854661-D42F-415D-96C8-D9B80C3A9222}" type="presParOf" srcId="{D7538D25-3B15-454E-8E1F-E8E625EA8E6E}" destId="{4A667A69-8AA9-4D5D-91CA-84299C80E620}" srcOrd="0" destOrd="0" presId="urn:microsoft.com/office/officeart/2005/8/layout/hierarchy2"/>
    <dgm:cxn modelId="{3FD667F0-48CF-4FEA-8058-E3D401E56669}" type="presParOf" srcId="{D7538D25-3B15-454E-8E1F-E8E625EA8E6E}" destId="{F0243236-F392-4D24-8EEF-A9721200520B}" srcOrd="1" destOrd="0" presId="urn:microsoft.com/office/officeart/2005/8/layout/hierarchy2"/>
    <dgm:cxn modelId="{7E6CAFCB-6774-4DA8-9DAC-39EE2C547C4F}" type="presParOf" srcId="{F0243236-F392-4D24-8EEF-A9721200520B}" destId="{8D4492DA-F3F3-4551-A0B5-18FF1DDEC43E}" srcOrd="0" destOrd="0" presId="urn:microsoft.com/office/officeart/2005/8/layout/hierarchy2"/>
    <dgm:cxn modelId="{238E6F6D-A9E6-4DA3-B592-2077DBCF6F38}" type="presParOf" srcId="{8D4492DA-F3F3-4551-A0B5-18FF1DDEC43E}" destId="{1A5E7CAC-BB5D-47E2-8EB8-CAF4F363CD84}" srcOrd="0" destOrd="0" presId="urn:microsoft.com/office/officeart/2005/8/layout/hierarchy2"/>
    <dgm:cxn modelId="{B82D6C8B-3A2B-4CF3-B7FF-E98A892EC580}" type="presParOf" srcId="{F0243236-F392-4D24-8EEF-A9721200520B}" destId="{BC7214CC-6781-4492-8CAF-F9EF388A703E}" srcOrd="1" destOrd="0" presId="urn:microsoft.com/office/officeart/2005/8/layout/hierarchy2"/>
    <dgm:cxn modelId="{ACCAA897-8638-4A88-9313-828EBFB4BF6C}" type="presParOf" srcId="{BC7214CC-6781-4492-8CAF-F9EF388A703E}" destId="{3F55E2A3-9CF0-4C37-8ABF-B4E7716D24DF}" srcOrd="0" destOrd="0" presId="urn:microsoft.com/office/officeart/2005/8/layout/hierarchy2"/>
    <dgm:cxn modelId="{7357EDDF-022E-4E7D-A860-28CCF2004D50}" type="presParOf" srcId="{BC7214CC-6781-4492-8CAF-F9EF388A703E}" destId="{B823AB6B-58C4-44B2-99F4-A1DACDB58D4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D24455-CB93-4AC9-99EE-D7AD85CF24B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D9C2E494-D189-482B-9455-1EC4C4F60C71}">
      <dgm:prSet phldrT="[텍스트]"/>
      <dgm:spPr/>
      <dgm:t>
        <a:bodyPr/>
        <a:lstStyle/>
        <a:p>
          <a:pPr algn="ctr" latinLnBrk="1"/>
          <a:r>
            <a:rPr lang="ko-KR" altLang="en-US" dirty="0"/>
            <a:t>대시보드</a:t>
          </a:r>
        </a:p>
      </dgm:t>
    </dgm:pt>
    <dgm:pt modelId="{45A589EF-1E76-4B8B-8A12-AD41C2F353A3}" type="parTrans" cxnId="{9CE464E9-B75A-4CDB-A554-0F823799C8AB}">
      <dgm:prSet/>
      <dgm:spPr/>
      <dgm:t>
        <a:bodyPr/>
        <a:lstStyle/>
        <a:p>
          <a:pPr latinLnBrk="1"/>
          <a:endParaRPr lang="ko-KR" altLang="en-US"/>
        </a:p>
      </dgm:t>
    </dgm:pt>
    <dgm:pt modelId="{152774CF-E014-41C3-B700-F42F00D9A16C}" type="sibTrans" cxnId="{9CE464E9-B75A-4CDB-A554-0F823799C8AB}">
      <dgm:prSet/>
      <dgm:spPr/>
      <dgm:t>
        <a:bodyPr/>
        <a:lstStyle/>
        <a:p>
          <a:pPr latinLnBrk="1"/>
          <a:endParaRPr lang="ko-KR" altLang="en-US"/>
        </a:p>
      </dgm:t>
    </dgm:pt>
    <dgm:pt modelId="{ACDAD601-1DBB-425C-A8F3-6E92C0F5AD69}">
      <dgm:prSet phldrT="[텍스트]"/>
      <dgm:spPr/>
      <dgm:t>
        <a:bodyPr/>
        <a:lstStyle/>
        <a:p>
          <a:pPr algn="ctr" latinLnBrk="1"/>
          <a:r>
            <a:rPr lang="ko-KR" altLang="en-US" dirty="0"/>
            <a:t>프로젝트</a:t>
          </a:r>
        </a:p>
      </dgm:t>
    </dgm:pt>
    <dgm:pt modelId="{DAE8849E-8657-4B89-A7F7-D9FA94BFF4FF}" type="par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9CDE6BCD-6811-4B6A-88BA-E836E19B8500}" type="sib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E37DD3BD-C1DC-4637-92BC-35F30083F59C}">
      <dgm:prSet phldrT="[텍스트]"/>
      <dgm:spPr/>
      <dgm:t>
        <a:bodyPr/>
        <a:lstStyle/>
        <a:p>
          <a:pPr algn="ctr" latinLnBrk="1"/>
          <a:r>
            <a:rPr lang="ko-KR" altLang="en-US" dirty="0"/>
            <a:t>인력현황</a:t>
          </a:r>
        </a:p>
      </dgm:t>
    </dgm:pt>
    <dgm:pt modelId="{C5844770-D0CB-49EE-9C3F-D68A65A25139}" type="parTrans" cxnId="{F6ABECB7-4062-40DD-9082-BFE8011C2BFC}">
      <dgm:prSet/>
      <dgm:spPr/>
      <dgm:t>
        <a:bodyPr/>
        <a:lstStyle/>
        <a:p>
          <a:pPr latinLnBrk="1"/>
          <a:endParaRPr lang="ko-KR" altLang="en-US"/>
        </a:p>
      </dgm:t>
    </dgm:pt>
    <dgm:pt modelId="{82043568-D48C-412C-AEAB-603252A6A570}" type="sibTrans" cxnId="{F6ABECB7-4062-40DD-9082-BFE8011C2BFC}">
      <dgm:prSet/>
      <dgm:spPr/>
      <dgm:t>
        <a:bodyPr/>
        <a:lstStyle/>
        <a:p>
          <a:pPr latinLnBrk="1"/>
          <a:endParaRPr lang="ko-KR" altLang="en-US"/>
        </a:p>
      </dgm:t>
    </dgm:pt>
    <dgm:pt modelId="{89859BF2-6E0D-43C3-A8F2-253D96162BE0}">
      <dgm:prSet phldrT="[텍스트]"/>
      <dgm:spPr/>
      <dgm:t>
        <a:bodyPr/>
        <a:lstStyle/>
        <a:p>
          <a:pPr algn="ctr" latinLnBrk="1"/>
          <a:r>
            <a:rPr lang="ko-KR" altLang="en-US" dirty="0" err="1"/>
            <a:t>리스크현황</a:t>
          </a:r>
          <a:endParaRPr lang="ko-KR" altLang="en-US" dirty="0"/>
        </a:p>
      </dgm:t>
    </dgm:pt>
    <dgm:pt modelId="{3D790930-8F7B-4A3A-9BBB-A8FE23F6BA42}" type="par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7097C3B1-4B90-4D0D-B7A4-B66866CCACE5}" type="sib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39C8DACB-A16D-4D17-8187-DC015571CBCD}">
      <dgm:prSet/>
      <dgm:spPr/>
      <dgm:t>
        <a:bodyPr/>
        <a:lstStyle/>
        <a:p>
          <a:pPr algn="ctr" latinLnBrk="1"/>
          <a:r>
            <a:rPr lang="ko-KR" altLang="en-US" dirty="0"/>
            <a:t>진행 프로젝트</a:t>
          </a:r>
        </a:p>
      </dgm:t>
    </dgm:pt>
    <dgm:pt modelId="{6F25F829-AD9E-45A9-AA01-8DDC23DB7243}" type="par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6B35510B-2D70-4212-BEE7-35291E924923}" type="sib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1B7BE2E5-3179-4F85-BD8D-C9654E4B6FDD}">
      <dgm:prSet/>
      <dgm:spPr/>
      <dgm:t>
        <a:bodyPr/>
        <a:lstStyle/>
        <a:p>
          <a:pPr algn="ctr" latinLnBrk="1"/>
          <a:r>
            <a:rPr lang="ko-KR" altLang="en-US" dirty="0"/>
            <a:t>완료 프로젝트</a:t>
          </a:r>
        </a:p>
      </dgm:t>
    </dgm:pt>
    <dgm:pt modelId="{054FF520-FEF3-4E3C-8011-25AF06953F61}" type="par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5EE40DEE-7561-4D44-97E9-20CB09CF8171}" type="sib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8999F5B4-62DF-42BB-8D3F-1D4D89171D87}">
      <dgm:prSet/>
      <dgm:spPr/>
      <dgm:t>
        <a:bodyPr/>
        <a:lstStyle/>
        <a:p>
          <a:pPr latinLnBrk="1"/>
          <a:r>
            <a:rPr lang="ko-KR" altLang="en-US" dirty="0"/>
            <a:t>리스크</a:t>
          </a:r>
        </a:p>
      </dgm:t>
    </dgm:pt>
    <dgm:pt modelId="{3370691D-9F3A-4980-9C35-84736336032A}" type="par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E7C8CFC1-9E69-46C5-9B55-CF5C30A00999}" type="sib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55B8D51E-F9C5-4A48-A7DC-B5318740E2C6}">
      <dgm:prSet/>
      <dgm:spPr/>
      <dgm:t>
        <a:bodyPr/>
        <a:lstStyle/>
        <a:p>
          <a:pPr latinLnBrk="1"/>
          <a:r>
            <a:rPr lang="ko-KR" altLang="en-US" dirty="0" err="1"/>
            <a:t>오버뷰</a:t>
          </a:r>
          <a:endParaRPr lang="ko-KR" altLang="en-US" dirty="0"/>
        </a:p>
      </dgm:t>
    </dgm:pt>
    <dgm:pt modelId="{ED398791-A684-416B-8014-07ACB8CB7AD4}" type="par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CF7EAFAF-2F46-468A-AC72-C522BA95CADD}" type="sib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6E7B62A6-62B6-4FD7-9FEF-767C97A72AE9}">
      <dgm:prSet/>
      <dgm:spPr/>
      <dgm:t>
        <a:bodyPr/>
        <a:lstStyle/>
        <a:p>
          <a:pPr latinLnBrk="1"/>
          <a:r>
            <a:rPr lang="ko-KR" altLang="en-US" dirty="0"/>
            <a:t>활동로그</a:t>
          </a:r>
        </a:p>
      </dgm:t>
    </dgm:pt>
    <dgm:pt modelId="{46941AD2-B830-4EFC-8240-E30F9DC46D69}" type="par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352C7B78-FE3C-458B-A146-D279BD36A98E}" type="sib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24A93DC3-76D2-40D4-9170-C5CC2E99E180}">
      <dgm:prSet/>
      <dgm:spPr/>
      <dgm:t>
        <a:bodyPr/>
        <a:lstStyle/>
        <a:p>
          <a:pPr latinLnBrk="1"/>
          <a:r>
            <a:rPr lang="ko-KR" altLang="en-US" dirty="0"/>
            <a:t>태스크리스트</a:t>
          </a:r>
        </a:p>
      </dgm:t>
    </dgm:pt>
    <dgm:pt modelId="{2A28EAD1-A74A-4EA4-B2A4-BAA8C30F73AC}" type="par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1453E4A9-67A5-49EC-8F28-F41B9D4ACD00}" type="sib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3F2E6713-91F8-4E16-9AD0-AAE19E1A330F}">
      <dgm:prSet/>
      <dgm:spPr/>
      <dgm:t>
        <a:bodyPr/>
        <a:lstStyle/>
        <a:p>
          <a:pPr latinLnBrk="1"/>
          <a:r>
            <a:rPr lang="ko-KR" altLang="en-US" dirty="0"/>
            <a:t>캘린더</a:t>
          </a:r>
        </a:p>
      </dgm:t>
    </dgm:pt>
    <dgm:pt modelId="{6A849CB1-0E6C-4B9E-B56F-7899096BAC11}" type="par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C98D2E28-CA1B-45CD-A5E8-A5217B6D79B2}" type="sib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81E1F894-83F3-462C-A6B7-C3F405733F47}">
      <dgm:prSet/>
      <dgm:spPr/>
      <dgm:t>
        <a:bodyPr/>
        <a:lstStyle/>
        <a:p>
          <a:pPr latinLnBrk="1"/>
          <a:r>
            <a:rPr lang="ko-KR" altLang="en-US" dirty="0" err="1"/>
            <a:t>간트차트</a:t>
          </a:r>
          <a:endParaRPr lang="ko-KR" altLang="en-US" dirty="0"/>
        </a:p>
      </dgm:t>
    </dgm:pt>
    <dgm:pt modelId="{780F4464-E60E-4975-95D8-AB9B9A830526}" type="par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197B7F68-A178-458C-916A-46B72C27C116}" type="sib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AD711906-D211-4BFA-ACA5-B05EE8885628}">
      <dgm:prSet/>
      <dgm:spPr/>
      <dgm:t>
        <a:bodyPr/>
        <a:lstStyle/>
        <a:p>
          <a:pPr latinLnBrk="1"/>
          <a:r>
            <a:rPr lang="ko-KR" altLang="en-US" dirty="0"/>
            <a:t>대시보드</a:t>
          </a:r>
        </a:p>
      </dgm:t>
    </dgm:pt>
    <dgm:pt modelId="{C642C929-4838-4A82-860B-4057A188896A}" type="par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C599FDDE-9A39-4DC2-A63D-D30254E9A5C4}" type="sib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B3C5F39B-1815-4E45-84EC-73C2EBCEAE90}">
      <dgm:prSet phldrT="[텍스트]" custT="1"/>
      <dgm:spPr/>
      <dgm:t>
        <a:bodyPr/>
        <a:lstStyle/>
        <a:p>
          <a:pPr algn="ctr" latinLnBrk="1"/>
          <a:r>
            <a:rPr lang="en-US" altLang="ko-KR" sz="1400" dirty="0"/>
            <a:t>CEO</a:t>
          </a:r>
        </a:p>
      </dgm:t>
    </dgm:pt>
    <dgm:pt modelId="{DB512D1E-F075-4C62-B906-7519D87C1759}" type="sib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DD48F7C1-517D-4836-A2DC-E1757A20D199}" type="par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92FFB408-D228-4A3A-9121-4E499F5331DD}" type="pres">
      <dgm:prSet presAssocID="{31D24455-CB93-4AC9-99EE-D7AD85CF24B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8A2159-9294-4D6D-8159-96ED99B6CE39}" type="pres">
      <dgm:prSet presAssocID="{B3C5F39B-1815-4E45-84EC-73C2EBCEAE90}" presName="root1" presStyleCnt="0"/>
      <dgm:spPr/>
    </dgm:pt>
    <dgm:pt modelId="{FAF9A3C4-EBFC-4028-AF84-3AE0531C4EED}" type="pres">
      <dgm:prSet presAssocID="{B3C5F39B-1815-4E45-84EC-73C2EBCEAE90}" presName="LevelOneTextNode" presStyleLbl="node0" presStyleIdx="0" presStyleCnt="1" custLinFactNeighborX="-56230" custLinFactNeighborY="1388">
        <dgm:presLayoutVars>
          <dgm:chPref val="3"/>
        </dgm:presLayoutVars>
      </dgm:prSet>
      <dgm:spPr/>
    </dgm:pt>
    <dgm:pt modelId="{663B1AE0-1A91-4F13-ADF9-B9DF64C25162}" type="pres">
      <dgm:prSet presAssocID="{B3C5F39B-1815-4E45-84EC-73C2EBCEAE90}" presName="level2hierChild" presStyleCnt="0"/>
      <dgm:spPr/>
    </dgm:pt>
    <dgm:pt modelId="{C72940A7-0144-43A0-B926-6AE82D2B4016}" type="pres">
      <dgm:prSet presAssocID="{45A589EF-1E76-4B8B-8A12-AD41C2F353A3}" presName="conn2-1" presStyleLbl="parChTrans1D2" presStyleIdx="0" presStyleCnt="4"/>
      <dgm:spPr/>
    </dgm:pt>
    <dgm:pt modelId="{05484E6F-2A69-4A6A-8A44-2EFD28E5781E}" type="pres">
      <dgm:prSet presAssocID="{45A589EF-1E76-4B8B-8A12-AD41C2F353A3}" presName="connTx" presStyleLbl="parChTrans1D2" presStyleIdx="0" presStyleCnt="4"/>
      <dgm:spPr/>
    </dgm:pt>
    <dgm:pt modelId="{F24AFB1B-7E3D-4240-BCED-F78F09D0DE2F}" type="pres">
      <dgm:prSet presAssocID="{D9C2E494-D189-482B-9455-1EC4C4F60C71}" presName="root2" presStyleCnt="0"/>
      <dgm:spPr/>
    </dgm:pt>
    <dgm:pt modelId="{B332D600-2C2F-4636-AB17-1532DEFFA17B}" type="pres">
      <dgm:prSet presAssocID="{D9C2E494-D189-482B-9455-1EC4C4F60C71}" presName="LevelTwoTextNode" presStyleLbl="node2" presStyleIdx="0" presStyleCnt="4">
        <dgm:presLayoutVars>
          <dgm:chPref val="3"/>
        </dgm:presLayoutVars>
      </dgm:prSet>
      <dgm:spPr/>
    </dgm:pt>
    <dgm:pt modelId="{AD794D0D-B3F6-4B3C-ABB1-F1537993A453}" type="pres">
      <dgm:prSet presAssocID="{D9C2E494-D189-482B-9455-1EC4C4F60C71}" presName="level3hierChild" presStyleCnt="0"/>
      <dgm:spPr/>
    </dgm:pt>
    <dgm:pt modelId="{2BD711EF-D136-4196-9B51-54C8CD5CCA7F}" type="pres">
      <dgm:prSet presAssocID="{DAE8849E-8657-4B89-A7F7-D9FA94BFF4FF}" presName="conn2-1" presStyleLbl="parChTrans1D2" presStyleIdx="1" presStyleCnt="4"/>
      <dgm:spPr/>
    </dgm:pt>
    <dgm:pt modelId="{12CEF452-8004-4860-8EEF-BC581D8F4F0C}" type="pres">
      <dgm:prSet presAssocID="{DAE8849E-8657-4B89-A7F7-D9FA94BFF4FF}" presName="connTx" presStyleLbl="parChTrans1D2" presStyleIdx="1" presStyleCnt="4"/>
      <dgm:spPr/>
    </dgm:pt>
    <dgm:pt modelId="{F965849A-56E0-4009-8A33-6C09E3B81249}" type="pres">
      <dgm:prSet presAssocID="{ACDAD601-1DBB-425C-A8F3-6E92C0F5AD69}" presName="root2" presStyleCnt="0"/>
      <dgm:spPr/>
    </dgm:pt>
    <dgm:pt modelId="{8CCB6A2B-F1CC-4A45-B64C-57789417EFD6}" type="pres">
      <dgm:prSet presAssocID="{ACDAD601-1DBB-425C-A8F3-6E92C0F5AD69}" presName="LevelTwoTextNode" presStyleLbl="node2" presStyleIdx="1" presStyleCnt="4">
        <dgm:presLayoutVars>
          <dgm:chPref val="3"/>
        </dgm:presLayoutVars>
      </dgm:prSet>
      <dgm:spPr/>
    </dgm:pt>
    <dgm:pt modelId="{CC7F0719-42F4-45DA-9C75-3EB060798544}" type="pres">
      <dgm:prSet presAssocID="{ACDAD601-1DBB-425C-A8F3-6E92C0F5AD69}" presName="level3hierChild" presStyleCnt="0"/>
      <dgm:spPr/>
    </dgm:pt>
    <dgm:pt modelId="{395FCE94-A574-41B7-96AA-5271F06D6C5E}" type="pres">
      <dgm:prSet presAssocID="{6F25F829-AD9E-45A9-AA01-8DDC23DB7243}" presName="conn2-1" presStyleLbl="parChTrans1D3" presStyleIdx="0" presStyleCnt="2"/>
      <dgm:spPr/>
    </dgm:pt>
    <dgm:pt modelId="{99C1F579-AE94-490A-967E-7FBEB07282AC}" type="pres">
      <dgm:prSet presAssocID="{6F25F829-AD9E-45A9-AA01-8DDC23DB7243}" presName="connTx" presStyleLbl="parChTrans1D3" presStyleIdx="0" presStyleCnt="2"/>
      <dgm:spPr/>
    </dgm:pt>
    <dgm:pt modelId="{0C4803B4-8314-4B28-BCE9-49920FE293A4}" type="pres">
      <dgm:prSet presAssocID="{39C8DACB-A16D-4D17-8187-DC015571CBCD}" presName="root2" presStyleCnt="0"/>
      <dgm:spPr/>
    </dgm:pt>
    <dgm:pt modelId="{DFE275FC-A26D-4CF3-8381-99C39B525FF8}" type="pres">
      <dgm:prSet presAssocID="{39C8DACB-A16D-4D17-8187-DC015571CBCD}" presName="LevelTwoTextNode" presStyleLbl="node3" presStyleIdx="0" presStyleCnt="2">
        <dgm:presLayoutVars>
          <dgm:chPref val="3"/>
        </dgm:presLayoutVars>
      </dgm:prSet>
      <dgm:spPr/>
    </dgm:pt>
    <dgm:pt modelId="{F52ABC4B-D19A-4618-9DCE-1A8E7EE755BF}" type="pres">
      <dgm:prSet presAssocID="{39C8DACB-A16D-4D17-8187-DC015571CBCD}" presName="level3hierChild" presStyleCnt="0"/>
      <dgm:spPr/>
    </dgm:pt>
    <dgm:pt modelId="{2B4C2C5D-A741-4BFA-99E2-0D640E2111EA}" type="pres">
      <dgm:prSet presAssocID="{ED398791-A684-416B-8014-07ACB8CB7AD4}" presName="conn2-1" presStyleLbl="parChTrans1D4" presStyleIdx="0" presStyleCnt="7"/>
      <dgm:spPr/>
    </dgm:pt>
    <dgm:pt modelId="{48F502E2-F58E-4605-8B92-4C3E851BD28E}" type="pres">
      <dgm:prSet presAssocID="{ED398791-A684-416B-8014-07ACB8CB7AD4}" presName="connTx" presStyleLbl="parChTrans1D4" presStyleIdx="0" presStyleCnt="7"/>
      <dgm:spPr/>
    </dgm:pt>
    <dgm:pt modelId="{F5B620C2-6C93-4131-8408-9DFCFCB0A49E}" type="pres">
      <dgm:prSet presAssocID="{55B8D51E-F9C5-4A48-A7DC-B5318740E2C6}" presName="root2" presStyleCnt="0"/>
      <dgm:spPr/>
    </dgm:pt>
    <dgm:pt modelId="{AB7A3E94-EC3A-446D-B90E-460A108C8015}" type="pres">
      <dgm:prSet presAssocID="{55B8D51E-F9C5-4A48-A7DC-B5318740E2C6}" presName="LevelTwoTextNode" presStyleLbl="node4" presStyleIdx="0" presStyleCnt="7" custLinFactNeighborX="61088" custLinFactNeighborY="1022">
        <dgm:presLayoutVars>
          <dgm:chPref val="3"/>
        </dgm:presLayoutVars>
      </dgm:prSet>
      <dgm:spPr/>
    </dgm:pt>
    <dgm:pt modelId="{25518ABC-48F9-4008-90C8-BCA3F56DD633}" type="pres">
      <dgm:prSet presAssocID="{55B8D51E-F9C5-4A48-A7DC-B5318740E2C6}" presName="level3hierChild" presStyleCnt="0"/>
      <dgm:spPr/>
    </dgm:pt>
    <dgm:pt modelId="{765ECAC3-B4FA-456D-A7FC-12B123082FF1}" type="pres">
      <dgm:prSet presAssocID="{C642C929-4838-4A82-860B-4057A188896A}" presName="conn2-1" presStyleLbl="parChTrans1D4" presStyleIdx="1" presStyleCnt="7"/>
      <dgm:spPr/>
    </dgm:pt>
    <dgm:pt modelId="{9B3703BA-655E-486A-863B-4B06D739BA6D}" type="pres">
      <dgm:prSet presAssocID="{C642C929-4838-4A82-860B-4057A188896A}" presName="connTx" presStyleLbl="parChTrans1D4" presStyleIdx="1" presStyleCnt="7"/>
      <dgm:spPr/>
    </dgm:pt>
    <dgm:pt modelId="{1B9C3D1A-F130-49DC-B352-EA1647E53700}" type="pres">
      <dgm:prSet presAssocID="{AD711906-D211-4BFA-ACA5-B05EE8885628}" presName="root2" presStyleCnt="0"/>
      <dgm:spPr/>
    </dgm:pt>
    <dgm:pt modelId="{F16DBE0F-75DC-4292-8CD7-E929539B2368}" type="pres">
      <dgm:prSet presAssocID="{AD711906-D211-4BFA-ACA5-B05EE8885628}" presName="LevelTwoTextNode" presStyleLbl="node4" presStyleIdx="1" presStyleCnt="7" custLinFactNeighborX="61088">
        <dgm:presLayoutVars>
          <dgm:chPref val="3"/>
        </dgm:presLayoutVars>
      </dgm:prSet>
      <dgm:spPr/>
    </dgm:pt>
    <dgm:pt modelId="{F24F5178-CD0A-4CB7-9233-46DF50F3FE5B}" type="pres">
      <dgm:prSet presAssocID="{AD711906-D211-4BFA-ACA5-B05EE8885628}" presName="level3hierChild" presStyleCnt="0"/>
      <dgm:spPr/>
    </dgm:pt>
    <dgm:pt modelId="{B3019A66-1614-465F-8830-15A3D93C1DE7}" type="pres">
      <dgm:prSet presAssocID="{780F4464-E60E-4975-95D8-AB9B9A830526}" presName="conn2-1" presStyleLbl="parChTrans1D4" presStyleIdx="2" presStyleCnt="7"/>
      <dgm:spPr/>
    </dgm:pt>
    <dgm:pt modelId="{2A47939F-6D10-4C77-ABA4-DB964589D571}" type="pres">
      <dgm:prSet presAssocID="{780F4464-E60E-4975-95D8-AB9B9A830526}" presName="connTx" presStyleLbl="parChTrans1D4" presStyleIdx="2" presStyleCnt="7"/>
      <dgm:spPr/>
    </dgm:pt>
    <dgm:pt modelId="{457C6970-471F-44E7-AAF2-1E45556C8743}" type="pres">
      <dgm:prSet presAssocID="{81E1F894-83F3-462C-A6B7-C3F405733F47}" presName="root2" presStyleCnt="0"/>
      <dgm:spPr/>
    </dgm:pt>
    <dgm:pt modelId="{540931BB-E3CD-4EFB-8666-C20715250B7E}" type="pres">
      <dgm:prSet presAssocID="{81E1F894-83F3-462C-A6B7-C3F405733F47}" presName="LevelTwoTextNode" presStyleLbl="node4" presStyleIdx="2" presStyleCnt="7" custLinFactNeighborX="61088">
        <dgm:presLayoutVars>
          <dgm:chPref val="3"/>
        </dgm:presLayoutVars>
      </dgm:prSet>
      <dgm:spPr/>
    </dgm:pt>
    <dgm:pt modelId="{D2CA3725-D6F1-4FDC-A7A1-25CAE61D8A85}" type="pres">
      <dgm:prSet presAssocID="{81E1F894-83F3-462C-A6B7-C3F405733F47}" presName="level3hierChild" presStyleCnt="0"/>
      <dgm:spPr/>
    </dgm:pt>
    <dgm:pt modelId="{6FA0FC8A-6CF0-4C24-8C1A-2B90067000B3}" type="pres">
      <dgm:prSet presAssocID="{6A849CB1-0E6C-4B9E-B56F-7899096BAC11}" presName="conn2-1" presStyleLbl="parChTrans1D4" presStyleIdx="3" presStyleCnt="7"/>
      <dgm:spPr/>
    </dgm:pt>
    <dgm:pt modelId="{2F194B3C-E23B-4377-A657-2B7585130655}" type="pres">
      <dgm:prSet presAssocID="{6A849CB1-0E6C-4B9E-B56F-7899096BAC11}" presName="connTx" presStyleLbl="parChTrans1D4" presStyleIdx="3" presStyleCnt="7"/>
      <dgm:spPr/>
    </dgm:pt>
    <dgm:pt modelId="{188DD147-1917-4B9B-86BB-11503BA5B970}" type="pres">
      <dgm:prSet presAssocID="{3F2E6713-91F8-4E16-9AD0-AAE19E1A330F}" presName="root2" presStyleCnt="0"/>
      <dgm:spPr/>
    </dgm:pt>
    <dgm:pt modelId="{08AB8EC8-F2E9-4AE6-B7B8-1628962F2695}" type="pres">
      <dgm:prSet presAssocID="{3F2E6713-91F8-4E16-9AD0-AAE19E1A330F}" presName="LevelTwoTextNode" presStyleLbl="node4" presStyleIdx="3" presStyleCnt="7" custLinFactNeighborX="61088">
        <dgm:presLayoutVars>
          <dgm:chPref val="3"/>
        </dgm:presLayoutVars>
      </dgm:prSet>
      <dgm:spPr/>
    </dgm:pt>
    <dgm:pt modelId="{B78DF898-6D34-4FA7-96C8-E7857B79030B}" type="pres">
      <dgm:prSet presAssocID="{3F2E6713-91F8-4E16-9AD0-AAE19E1A330F}" presName="level3hierChild" presStyleCnt="0"/>
      <dgm:spPr/>
    </dgm:pt>
    <dgm:pt modelId="{3530B2A0-88E9-4BB5-9F52-4911FA887D11}" type="pres">
      <dgm:prSet presAssocID="{2A28EAD1-A74A-4EA4-B2A4-BAA8C30F73AC}" presName="conn2-1" presStyleLbl="parChTrans1D4" presStyleIdx="4" presStyleCnt="7"/>
      <dgm:spPr/>
    </dgm:pt>
    <dgm:pt modelId="{14DC63EC-F369-44B7-BAA4-C1452275B86F}" type="pres">
      <dgm:prSet presAssocID="{2A28EAD1-A74A-4EA4-B2A4-BAA8C30F73AC}" presName="connTx" presStyleLbl="parChTrans1D4" presStyleIdx="4" presStyleCnt="7"/>
      <dgm:spPr/>
    </dgm:pt>
    <dgm:pt modelId="{E483C28C-5F19-4988-9926-6B996BE331C3}" type="pres">
      <dgm:prSet presAssocID="{24A93DC3-76D2-40D4-9170-C5CC2E99E180}" presName="root2" presStyleCnt="0"/>
      <dgm:spPr/>
    </dgm:pt>
    <dgm:pt modelId="{F096A4AC-9836-4CFC-B3E0-B36E466DA1AE}" type="pres">
      <dgm:prSet presAssocID="{24A93DC3-76D2-40D4-9170-C5CC2E99E180}" presName="LevelTwoTextNode" presStyleLbl="node4" presStyleIdx="4" presStyleCnt="7" custLinFactNeighborX="61088">
        <dgm:presLayoutVars>
          <dgm:chPref val="3"/>
        </dgm:presLayoutVars>
      </dgm:prSet>
      <dgm:spPr/>
    </dgm:pt>
    <dgm:pt modelId="{F6F02A1F-3DC8-45E2-B924-E7CAB2DF4EC5}" type="pres">
      <dgm:prSet presAssocID="{24A93DC3-76D2-40D4-9170-C5CC2E99E180}" presName="level3hierChild" presStyleCnt="0"/>
      <dgm:spPr/>
    </dgm:pt>
    <dgm:pt modelId="{0F33539C-0455-437B-8763-1D4630D79041}" type="pres">
      <dgm:prSet presAssocID="{46941AD2-B830-4EFC-8240-E30F9DC46D69}" presName="conn2-1" presStyleLbl="parChTrans1D4" presStyleIdx="5" presStyleCnt="7"/>
      <dgm:spPr/>
    </dgm:pt>
    <dgm:pt modelId="{09122B66-0AA2-4938-B514-E540AFBE0027}" type="pres">
      <dgm:prSet presAssocID="{46941AD2-B830-4EFC-8240-E30F9DC46D69}" presName="connTx" presStyleLbl="parChTrans1D4" presStyleIdx="5" presStyleCnt="7"/>
      <dgm:spPr/>
    </dgm:pt>
    <dgm:pt modelId="{A3F1E899-5E0E-47AE-B2D4-18D549E8FEC8}" type="pres">
      <dgm:prSet presAssocID="{6E7B62A6-62B6-4FD7-9FEF-767C97A72AE9}" presName="root2" presStyleCnt="0"/>
      <dgm:spPr/>
    </dgm:pt>
    <dgm:pt modelId="{0157E98D-EFED-4DE6-8432-B224738710E4}" type="pres">
      <dgm:prSet presAssocID="{6E7B62A6-62B6-4FD7-9FEF-767C97A72AE9}" presName="LevelTwoTextNode" presStyleLbl="node4" presStyleIdx="5" presStyleCnt="7" custLinFactNeighborX="61088">
        <dgm:presLayoutVars>
          <dgm:chPref val="3"/>
        </dgm:presLayoutVars>
      </dgm:prSet>
      <dgm:spPr/>
    </dgm:pt>
    <dgm:pt modelId="{413E7E3F-7391-4BFE-88C1-EC088F17AECC}" type="pres">
      <dgm:prSet presAssocID="{6E7B62A6-62B6-4FD7-9FEF-767C97A72AE9}" presName="level3hierChild" presStyleCnt="0"/>
      <dgm:spPr/>
    </dgm:pt>
    <dgm:pt modelId="{A8FE7384-350D-41B9-B583-FF9FB4C4F3D1}" type="pres">
      <dgm:prSet presAssocID="{3370691D-9F3A-4980-9C35-84736336032A}" presName="conn2-1" presStyleLbl="parChTrans1D4" presStyleIdx="6" presStyleCnt="7"/>
      <dgm:spPr/>
    </dgm:pt>
    <dgm:pt modelId="{F5E1AAE5-55DB-4144-A64C-5C495891A2A8}" type="pres">
      <dgm:prSet presAssocID="{3370691D-9F3A-4980-9C35-84736336032A}" presName="connTx" presStyleLbl="parChTrans1D4" presStyleIdx="6" presStyleCnt="7"/>
      <dgm:spPr/>
    </dgm:pt>
    <dgm:pt modelId="{89920863-288C-46BC-9DE8-91A9B8FC1CBD}" type="pres">
      <dgm:prSet presAssocID="{8999F5B4-62DF-42BB-8D3F-1D4D89171D87}" presName="root2" presStyleCnt="0"/>
      <dgm:spPr/>
    </dgm:pt>
    <dgm:pt modelId="{B239985C-0979-4512-877F-5D34C17BEDE0}" type="pres">
      <dgm:prSet presAssocID="{8999F5B4-62DF-42BB-8D3F-1D4D89171D87}" presName="LevelTwoTextNode" presStyleLbl="node4" presStyleIdx="6" presStyleCnt="7" custLinFactNeighborX="61088">
        <dgm:presLayoutVars>
          <dgm:chPref val="3"/>
        </dgm:presLayoutVars>
      </dgm:prSet>
      <dgm:spPr/>
    </dgm:pt>
    <dgm:pt modelId="{7B3081E3-C157-4E61-9275-B84555DB9744}" type="pres">
      <dgm:prSet presAssocID="{8999F5B4-62DF-42BB-8D3F-1D4D89171D87}" presName="level3hierChild" presStyleCnt="0"/>
      <dgm:spPr/>
    </dgm:pt>
    <dgm:pt modelId="{27A53BE6-E5AD-489E-84E8-0F25C460E82F}" type="pres">
      <dgm:prSet presAssocID="{054FF520-FEF3-4E3C-8011-25AF06953F61}" presName="conn2-1" presStyleLbl="parChTrans1D3" presStyleIdx="1" presStyleCnt="2"/>
      <dgm:spPr/>
    </dgm:pt>
    <dgm:pt modelId="{6D23A44B-3A8C-441D-9B9D-CEC3784CA9BA}" type="pres">
      <dgm:prSet presAssocID="{054FF520-FEF3-4E3C-8011-25AF06953F61}" presName="connTx" presStyleLbl="parChTrans1D3" presStyleIdx="1" presStyleCnt="2"/>
      <dgm:spPr/>
    </dgm:pt>
    <dgm:pt modelId="{C73F2C44-E4A5-4B00-BB36-A31034A0351B}" type="pres">
      <dgm:prSet presAssocID="{1B7BE2E5-3179-4F85-BD8D-C9654E4B6FDD}" presName="root2" presStyleCnt="0"/>
      <dgm:spPr/>
    </dgm:pt>
    <dgm:pt modelId="{79C6540B-455A-49DF-8340-5F22CEACCFAC}" type="pres">
      <dgm:prSet presAssocID="{1B7BE2E5-3179-4F85-BD8D-C9654E4B6FDD}" presName="LevelTwoTextNode" presStyleLbl="node3" presStyleIdx="1" presStyleCnt="2">
        <dgm:presLayoutVars>
          <dgm:chPref val="3"/>
        </dgm:presLayoutVars>
      </dgm:prSet>
      <dgm:spPr/>
    </dgm:pt>
    <dgm:pt modelId="{2D695C01-A5CD-43EE-929E-BAE09AA28475}" type="pres">
      <dgm:prSet presAssocID="{1B7BE2E5-3179-4F85-BD8D-C9654E4B6FDD}" presName="level3hierChild" presStyleCnt="0"/>
      <dgm:spPr/>
    </dgm:pt>
    <dgm:pt modelId="{1054EDFB-855A-4809-83E5-FFF7FF7613AB}" type="pres">
      <dgm:prSet presAssocID="{C5844770-D0CB-49EE-9C3F-D68A65A25139}" presName="conn2-1" presStyleLbl="parChTrans1D2" presStyleIdx="2" presStyleCnt="4"/>
      <dgm:spPr/>
    </dgm:pt>
    <dgm:pt modelId="{542DABA8-8C85-476C-AE5B-1C099C1DADB8}" type="pres">
      <dgm:prSet presAssocID="{C5844770-D0CB-49EE-9C3F-D68A65A25139}" presName="connTx" presStyleLbl="parChTrans1D2" presStyleIdx="2" presStyleCnt="4"/>
      <dgm:spPr/>
    </dgm:pt>
    <dgm:pt modelId="{36F2A409-F790-472C-B3F0-F82FF4F74187}" type="pres">
      <dgm:prSet presAssocID="{E37DD3BD-C1DC-4637-92BC-35F30083F59C}" presName="root2" presStyleCnt="0"/>
      <dgm:spPr/>
    </dgm:pt>
    <dgm:pt modelId="{DA8B4070-8A16-4067-A168-3E603C9601CD}" type="pres">
      <dgm:prSet presAssocID="{E37DD3BD-C1DC-4637-92BC-35F30083F59C}" presName="LevelTwoTextNode" presStyleLbl="node2" presStyleIdx="2" presStyleCnt="4">
        <dgm:presLayoutVars>
          <dgm:chPref val="3"/>
        </dgm:presLayoutVars>
      </dgm:prSet>
      <dgm:spPr/>
    </dgm:pt>
    <dgm:pt modelId="{CE8409EB-F2D7-45CB-ADB9-B35A182C92D5}" type="pres">
      <dgm:prSet presAssocID="{E37DD3BD-C1DC-4637-92BC-35F30083F59C}" presName="level3hierChild" presStyleCnt="0"/>
      <dgm:spPr/>
    </dgm:pt>
    <dgm:pt modelId="{8E38D5EF-E424-4C7E-8519-A60A799E052E}" type="pres">
      <dgm:prSet presAssocID="{3D790930-8F7B-4A3A-9BBB-A8FE23F6BA42}" presName="conn2-1" presStyleLbl="parChTrans1D2" presStyleIdx="3" presStyleCnt="4"/>
      <dgm:spPr/>
    </dgm:pt>
    <dgm:pt modelId="{0136C6AF-0AAD-426B-B11A-B781D66DC1FE}" type="pres">
      <dgm:prSet presAssocID="{3D790930-8F7B-4A3A-9BBB-A8FE23F6BA42}" presName="connTx" presStyleLbl="parChTrans1D2" presStyleIdx="3" presStyleCnt="4"/>
      <dgm:spPr/>
    </dgm:pt>
    <dgm:pt modelId="{D49CA467-C9DB-4CDA-9B06-B5B3D1C494F1}" type="pres">
      <dgm:prSet presAssocID="{89859BF2-6E0D-43C3-A8F2-253D96162BE0}" presName="root2" presStyleCnt="0"/>
      <dgm:spPr/>
    </dgm:pt>
    <dgm:pt modelId="{7D9C3563-0C38-46A1-B469-9AC012108874}" type="pres">
      <dgm:prSet presAssocID="{89859BF2-6E0D-43C3-A8F2-253D96162BE0}" presName="LevelTwoTextNode" presStyleLbl="node2" presStyleIdx="3" presStyleCnt="4">
        <dgm:presLayoutVars>
          <dgm:chPref val="3"/>
        </dgm:presLayoutVars>
      </dgm:prSet>
      <dgm:spPr/>
    </dgm:pt>
    <dgm:pt modelId="{77733C65-B922-458F-A17A-058F5D8A44EC}" type="pres">
      <dgm:prSet presAssocID="{89859BF2-6E0D-43C3-A8F2-253D96162BE0}" presName="level3hierChild" presStyleCnt="0"/>
      <dgm:spPr/>
    </dgm:pt>
  </dgm:ptLst>
  <dgm:cxnLst>
    <dgm:cxn modelId="{252D2E01-135C-435C-8277-8C58F63FDC17}" type="presOf" srcId="{C642C929-4838-4A82-860B-4057A188896A}" destId="{765ECAC3-B4FA-456D-A7FC-12B123082FF1}" srcOrd="0" destOrd="0" presId="urn:microsoft.com/office/officeart/2005/8/layout/hierarchy2"/>
    <dgm:cxn modelId="{D2356E08-8039-4018-9BF1-FFE98C69E54F}" type="presOf" srcId="{31D24455-CB93-4AC9-99EE-D7AD85CF24BD}" destId="{92FFB408-D228-4A3A-9121-4E499F5331DD}" srcOrd="0" destOrd="0" presId="urn:microsoft.com/office/officeart/2005/8/layout/hierarchy2"/>
    <dgm:cxn modelId="{57D23B19-C1F1-4DD2-A2B7-544282701F53}" srcId="{39C8DACB-A16D-4D17-8187-DC015571CBCD}" destId="{AD711906-D211-4BFA-ACA5-B05EE8885628}" srcOrd="1" destOrd="0" parTransId="{C642C929-4838-4A82-860B-4057A188896A}" sibTransId="{C599FDDE-9A39-4DC2-A63D-D30254E9A5C4}"/>
    <dgm:cxn modelId="{4210A31B-B1AE-4D5E-8A38-5A9FB9D01895}" srcId="{ACDAD601-1DBB-425C-A8F3-6E92C0F5AD69}" destId="{39C8DACB-A16D-4D17-8187-DC015571CBCD}" srcOrd="0" destOrd="0" parTransId="{6F25F829-AD9E-45A9-AA01-8DDC23DB7243}" sibTransId="{6B35510B-2D70-4212-BEE7-35291E924923}"/>
    <dgm:cxn modelId="{4F0E3920-8104-4653-B07E-9CE0030693AA}" srcId="{B3C5F39B-1815-4E45-84EC-73C2EBCEAE90}" destId="{ACDAD601-1DBB-425C-A8F3-6E92C0F5AD69}" srcOrd="1" destOrd="0" parTransId="{DAE8849E-8657-4B89-A7F7-D9FA94BFF4FF}" sibTransId="{9CDE6BCD-6811-4B6A-88BA-E836E19B8500}"/>
    <dgm:cxn modelId="{43474728-5FC6-4F4E-A9AA-63EE364804BA}" srcId="{39C8DACB-A16D-4D17-8187-DC015571CBCD}" destId="{8999F5B4-62DF-42BB-8D3F-1D4D89171D87}" srcOrd="6" destOrd="0" parTransId="{3370691D-9F3A-4980-9C35-84736336032A}" sibTransId="{E7C8CFC1-9E69-46C5-9B55-CF5C30A00999}"/>
    <dgm:cxn modelId="{F1F1DA2F-80EA-4C09-A234-4C36598CA2C4}" type="presOf" srcId="{45A589EF-1E76-4B8B-8A12-AD41C2F353A3}" destId="{05484E6F-2A69-4A6A-8A44-2EFD28E5781E}" srcOrd="1" destOrd="0" presId="urn:microsoft.com/office/officeart/2005/8/layout/hierarchy2"/>
    <dgm:cxn modelId="{42556F34-0C0A-44A8-8EFF-8E93DD8D269B}" type="presOf" srcId="{89859BF2-6E0D-43C3-A8F2-253D96162BE0}" destId="{7D9C3563-0C38-46A1-B469-9AC012108874}" srcOrd="0" destOrd="0" presId="urn:microsoft.com/office/officeart/2005/8/layout/hierarchy2"/>
    <dgm:cxn modelId="{3FFB963E-51B3-4EF2-90BA-B417B37C2E94}" type="presOf" srcId="{1B7BE2E5-3179-4F85-BD8D-C9654E4B6FDD}" destId="{79C6540B-455A-49DF-8340-5F22CEACCFAC}" srcOrd="0" destOrd="0" presId="urn:microsoft.com/office/officeart/2005/8/layout/hierarchy2"/>
    <dgm:cxn modelId="{4A88E85D-851A-4593-A720-B73E03099CB1}" srcId="{39C8DACB-A16D-4D17-8187-DC015571CBCD}" destId="{55B8D51E-F9C5-4A48-A7DC-B5318740E2C6}" srcOrd="0" destOrd="0" parTransId="{ED398791-A684-416B-8014-07ACB8CB7AD4}" sibTransId="{CF7EAFAF-2F46-468A-AC72-C522BA95CADD}"/>
    <dgm:cxn modelId="{F784B05E-0B1D-4AB6-9449-0B75C3232D46}" type="presOf" srcId="{3370691D-9F3A-4980-9C35-84736336032A}" destId="{A8FE7384-350D-41B9-B583-FF9FB4C4F3D1}" srcOrd="0" destOrd="0" presId="urn:microsoft.com/office/officeart/2005/8/layout/hierarchy2"/>
    <dgm:cxn modelId="{E137295F-1581-40FF-9EBF-7C39626FEEC8}" type="presOf" srcId="{DAE8849E-8657-4B89-A7F7-D9FA94BFF4FF}" destId="{12CEF452-8004-4860-8EEF-BC581D8F4F0C}" srcOrd="1" destOrd="0" presId="urn:microsoft.com/office/officeart/2005/8/layout/hierarchy2"/>
    <dgm:cxn modelId="{B5464565-4881-47A4-9820-9DD51B4422BF}" type="presOf" srcId="{6F25F829-AD9E-45A9-AA01-8DDC23DB7243}" destId="{395FCE94-A574-41B7-96AA-5271F06D6C5E}" srcOrd="0" destOrd="0" presId="urn:microsoft.com/office/officeart/2005/8/layout/hierarchy2"/>
    <dgm:cxn modelId="{98FE1F4F-15CF-4190-AAB5-81BFB82627D6}" type="presOf" srcId="{C5844770-D0CB-49EE-9C3F-D68A65A25139}" destId="{542DABA8-8C85-476C-AE5B-1C099C1DADB8}" srcOrd="1" destOrd="0" presId="urn:microsoft.com/office/officeart/2005/8/layout/hierarchy2"/>
    <dgm:cxn modelId="{98BF906F-2A08-4178-AFFF-219B3C9BEE27}" type="presOf" srcId="{6F25F829-AD9E-45A9-AA01-8DDC23DB7243}" destId="{99C1F579-AE94-490A-967E-7FBEB07282AC}" srcOrd="1" destOrd="0" presId="urn:microsoft.com/office/officeart/2005/8/layout/hierarchy2"/>
    <dgm:cxn modelId="{53F7FB71-EA19-416C-B04E-6688BAA544A8}" type="presOf" srcId="{39C8DACB-A16D-4D17-8187-DC015571CBCD}" destId="{DFE275FC-A26D-4CF3-8381-99C39B525FF8}" srcOrd="0" destOrd="0" presId="urn:microsoft.com/office/officeart/2005/8/layout/hierarchy2"/>
    <dgm:cxn modelId="{55B0D073-449F-41E1-AEDD-A1BAE56DD1B8}" type="presOf" srcId="{3D790930-8F7B-4A3A-9BBB-A8FE23F6BA42}" destId="{8E38D5EF-E424-4C7E-8519-A60A799E052E}" srcOrd="0" destOrd="0" presId="urn:microsoft.com/office/officeart/2005/8/layout/hierarchy2"/>
    <dgm:cxn modelId="{7FCBD473-E43C-4B30-888E-ACF6888458E5}" type="presOf" srcId="{780F4464-E60E-4975-95D8-AB9B9A830526}" destId="{2A47939F-6D10-4C77-ABA4-DB964589D571}" srcOrd="1" destOrd="0" presId="urn:microsoft.com/office/officeart/2005/8/layout/hierarchy2"/>
    <dgm:cxn modelId="{7753DA73-6806-4CF5-8586-9D06365B417A}" type="presOf" srcId="{ED398791-A684-416B-8014-07ACB8CB7AD4}" destId="{48F502E2-F58E-4605-8B92-4C3E851BD28E}" srcOrd="1" destOrd="0" presId="urn:microsoft.com/office/officeart/2005/8/layout/hierarchy2"/>
    <dgm:cxn modelId="{1AD67277-9012-4D84-A456-8CDFEEF9263B}" type="presOf" srcId="{AD711906-D211-4BFA-ACA5-B05EE8885628}" destId="{F16DBE0F-75DC-4292-8CD7-E929539B2368}" srcOrd="0" destOrd="0" presId="urn:microsoft.com/office/officeart/2005/8/layout/hierarchy2"/>
    <dgm:cxn modelId="{E583BC57-BBCF-46B5-B73E-49B93879F2DB}" type="presOf" srcId="{3D790930-8F7B-4A3A-9BBB-A8FE23F6BA42}" destId="{0136C6AF-0AAD-426B-B11A-B781D66DC1FE}" srcOrd="1" destOrd="0" presId="urn:microsoft.com/office/officeart/2005/8/layout/hierarchy2"/>
    <dgm:cxn modelId="{0EDF657E-2DB3-423D-94D4-468E5E8E0613}" srcId="{39C8DACB-A16D-4D17-8187-DC015571CBCD}" destId="{81E1F894-83F3-462C-A6B7-C3F405733F47}" srcOrd="2" destOrd="0" parTransId="{780F4464-E60E-4975-95D8-AB9B9A830526}" sibTransId="{197B7F68-A178-458C-916A-46B72C27C116}"/>
    <dgm:cxn modelId="{77618080-2D5E-4EAF-B9A5-F4F21CDEF58A}" type="presOf" srcId="{ACDAD601-1DBB-425C-A8F3-6E92C0F5AD69}" destId="{8CCB6A2B-F1CC-4A45-B64C-57789417EFD6}" srcOrd="0" destOrd="0" presId="urn:microsoft.com/office/officeart/2005/8/layout/hierarchy2"/>
    <dgm:cxn modelId="{51BB7682-E6DE-4303-9262-7990AB783F26}" type="presOf" srcId="{6A849CB1-0E6C-4B9E-B56F-7899096BAC11}" destId="{2F194B3C-E23B-4377-A657-2B7585130655}" srcOrd="1" destOrd="0" presId="urn:microsoft.com/office/officeart/2005/8/layout/hierarchy2"/>
    <dgm:cxn modelId="{BDA2A483-B35B-4EDF-B554-07643BF75A1F}" type="presOf" srcId="{3F2E6713-91F8-4E16-9AD0-AAE19E1A330F}" destId="{08AB8EC8-F2E9-4AE6-B7B8-1628962F2695}" srcOrd="0" destOrd="0" presId="urn:microsoft.com/office/officeart/2005/8/layout/hierarchy2"/>
    <dgm:cxn modelId="{95D45784-D08F-4AE5-A139-6E2220540CE9}" type="presOf" srcId="{46941AD2-B830-4EFC-8240-E30F9DC46D69}" destId="{0F33539C-0455-437B-8763-1D4630D79041}" srcOrd="0" destOrd="0" presId="urn:microsoft.com/office/officeart/2005/8/layout/hierarchy2"/>
    <dgm:cxn modelId="{8876D28E-FBD3-49AE-8C55-BDFF47E6F717}" type="presOf" srcId="{C5844770-D0CB-49EE-9C3F-D68A65A25139}" destId="{1054EDFB-855A-4809-83E5-FFF7FF7613AB}" srcOrd="0" destOrd="0" presId="urn:microsoft.com/office/officeart/2005/8/layout/hierarchy2"/>
    <dgm:cxn modelId="{0183108F-2B8A-4D1E-A1B3-A42A3465E22E}" type="presOf" srcId="{6A849CB1-0E6C-4B9E-B56F-7899096BAC11}" destId="{6FA0FC8A-6CF0-4C24-8C1A-2B90067000B3}" srcOrd="0" destOrd="0" presId="urn:microsoft.com/office/officeart/2005/8/layout/hierarchy2"/>
    <dgm:cxn modelId="{FB9C7C8F-6110-4CE4-806D-74335F8A517B}" srcId="{ACDAD601-1DBB-425C-A8F3-6E92C0F5AD69}" destId="{1B7BE2E5-3179-4F85-BD8D-C9654E4B6FDD}" srcOrd="1" destOrd="0" parTransId="{054FF520-FEF3-4E3C-8011-25AF06953F61}" sibTransId="{5EE40DEE-7561-4D44-97E9-20CB09CF8171}"/>
    <dgm:cxn modelId="{CFB26893-C489-4BE2-8380-31D620A66605}" srcId="{31D24455-CB93-4AC9-99EE-D7AD85CF24BD}" destId="{B3C5F39B-1815-4E45-84EC-73C2EBCEAE90}" srcOrd="0" destOrd="0" parTransId="{DD48F7C1-517D-4836-A2DC-E1757A20D199}" sibTransId="{DB512D1E-F075-4C62-B906-7519D87C1759}"/>
    <dgm:cxn modelId="{4544A199-52FA-4285-9FC1-B9766E67DCCB}" type="presOf" srcId="{2A28EAD1-A74A-4EA4-B2A4-BAA8C30F73AC}" destId="{3530B2A0-88E9-4BB5-9F52-4911FA887D11}" srcOrd="0" destOrd="0" presId="urn:microsoft.com/office/officeart/2005/8/layout/hierarchy2"/>
    <dgm:cxn modelId="{1DA5379B-2C89-4B66-923B-E06EEA382D60}" type="presOf" srcId="{81E1F894-83F3-462C-A6B7-C3F405733F47}" destId="{540931BB-E3CD-4EFB-8666-C20715250B7E}" srcOrd="0" destOrd="0" presId="urn:microsoft.com/office/officeart/2005/8/layout/hierarchy2"/>
    <dgm:cxn modelId="{709D339C-0AC6-49D0-8433-7A998613828F}" type="presOf" srcId="{ED398791-A684-416B-8014-07ACB8CB7AD4}" destId="{2B4C2C5D-A741-4BFA-99E2-0D640E2111EA}" srcOrd="0" destOrd="0" presId="urn:microsoft.com/office/officeart/2005/8/layout/hierarchy2"/>
    <dgm:cxn modelId="{9F6FA89C-F8D0-42F0-8098-A5D6ECE17E74}" type="presOf" srcId="{054FF520-FEF3-4E3C-8011-25AF06953F61}" destId="{27A53BE6-E5AD-489E-84E8-0F25C460E82F}" srcOrd="0" destOrd="0" presId="urn:microsoft.com/office/officeart/2005/8/layout/hierarchy2"/>
    <dgm:cxn modelId="{A97652A0-DD26-4DCB-B82C-B7BB73BA1A7A}" type="presOf" srcId="{DAE8849E-8657-4B89-A7F7-D9FA94BFF4FF}" destId="{2BD711EF-D136-4196-9B51-54C8CD5CCA7F}" srcOrd="0" destOrd="0" presId="urn:microsoft.com/office/officeart/2005/8/layout/hierarchy2"/>
    <dgm:cxn modelId="{FCD453A0-718E-4E7D-BDC6-D405F61CF747}" type="presOf" srcId="{8999F5B4-62DF-42BB-8D3F-1D4D89171D87}" destId="{B239985C-0979-4512-877F-5D34C17BEDE0}" srcOrd="0" destOrd="0" presId="urn:microsoft.com/office/officeart/2005/8/layout/hierarchy2"/>
    <dgm:cxn modelId="{B60CF5A7-4F01-4DD4-ADF8-EF9F9C450B6E}" srcId="{B3C5F39B-1815-4E45-84EC-73C2EBCEAE90}" destId="{89859BF2-6E0D-43C3-A8F2-253D96162BE0}" srcOrd="3" destOrd="0" parTransId="{3D790930-8F7B-4A3A-9BBB-A8FE23F6BA42}" sibTransId="{7097C3B1-4B90-4D0D-B7A4-B66866CCACE5}"/>
    <dgm:cxn modelId="{6D972AAB-ED59-4AFD-BF4A-A3B2BF1E247E}" type="presOf" srcId="{55B8D51E-F9C5-4A48-A7DC-B5318740E2C6}" destId="{AB7A3E94-EC3A-446D-B90E-460A108C8015}" srcOrd="0" destOrd="0" presId="urn:microsoft.com/office/officeart/2005/8/layout/hierarchy2"/>
    <dgm:cxn modelId="{8161F9B1-0FC3-4A7B-BE22-406671DA0658}" type="presOf" srcId="{D9C2E494-D189-482B-9455-1EC4C4F60C71}" destId="{B332D600-2C2F-4636-AB17-1532DEFFA17B}" srcOrd="0" destOrd="0" presId="urn:microsoft.com/office/officeart/2005/8/layout/hierarchy2"/>
    <dgm:cxn modelId="{467830B3-4468-423B-B32B-3DBA02642AA9}" type="presOf" srcId="{E37DD3BD-C1DC-4637-92BC-35F30083F59C}" destId="{DA8B4070-8A16-4067-A168-3E603C9601CD}" srcOrd="0" destOrd="0" presId="urn:microsoft.com/office/officeart/2005/8/layout/hierarchy2"/>
    <dgm:cxn modelId="{F6ABECB7-4062-40DD-9082-BFE8011C2BFC}" srcId="{B3C5F39B-1815-4E45-84EC-73C2EBCEAE90}" destId="{E37DD3BD-C1DC-4637-92BC-35F30083F59C}" srcOrd="2" destOrd="0" parTransId="{C5844770-D0CB-49EE-9C3F-D68A65A25139}" sibTransId="{82043568-D48C-412C-AEAB-603252A6A570}"/>
    <dgm:cxn modelId="{347388C7-4218-4FAA-8456-74B6C2B64762}" srcId="{39C8DACB-A16D-4D17-8187-DC015571CBCD}" destId="{3F2E6713-91F8-4E16-9AD0-AAE19E1A330F}" srcOrd="3" destOrd="0" parTransId="{6A849CB1-0E6C-4B9E-B56F-7899096BAC11}" sibTransId="{C98D2E28-CA1B-45CD-A5E8-A5217B6D79B2}"/>
    <dgm:cxn modelId="{B7CABCC7-9FEA-46A4-A14B-EA2FBD0A5235}" srcId="{39C8DACB-A16D-4D17-8187-DC015571CBCD}" destId="{24A93DC3-76D2-40D4-9170-C5CC2E99E180}" srcOrd="4" destOrd="0" parTransId="{2A28EAD1-A74A-4EA4-B2A4-BAA8C30F73AC}" sibTransId="{1453E4A9-67A5-49EC-8F28-F41B9D4ACD00}"/>
    <dgm:cxn modelId="{F7302BC8-1308-4DAE-B726-287A9096FF13}" type="presOf" srcId="{6E7B62A6-62B6-4FD7-9FEF-767C97A72AE9}" destId="{0157E98D-EFED-4DE6-8432-B224738710E4}" srcOrd="0" destOrd="0" presId="urn:microsoft.com/office/officeart/2005/8/layout/hierarchy2"/>
    <dgm:cxn modelId="{C47F22CC-5783-4FD6-B9B0-30536EE19448}" type="presOf" srcId="{054FF520-FEF3-4E3C-8011-25AF06953F61}" destId="{6D23A44B-3A8C-441D-9B9D-CEC3784CA9BA}" srcOrd="1" destOrd="0" presId="urn:microsoft.com/office/officeart/2005/8/layout/hierarchy2"/>
    <dgm:cxn modelId="{BCAC2BDA-A8C3-4A6C-B9BA-5100D43B62AB}" type="presOf" srcId="{45A589EF-1E76-4B8B-8A12-AD41C2F353A3}" destId="{C72940A7-0144-43A0-B926-6AE82D2B4016}" srcOrd="0" destOrd="0" presId="urn:microsoft.com/office/officeart/2005/8/layout/hierarchy2"/>
    <dgm:cxn modelId="{961519DB-E094-4254-B4A5-0FFD58E15BA3}" type="presOf" srcId="{B3C5F39B-1815-4E45-84EC-73C2EBCEAE90}" destId="{FAF9A3C4-EBFC-4028-AF84-3AE0531C4EED}" srcOrd="0" destOrd="0" presId="urn:microsoft.com/office/officeart/2005/8/layout/hierarchy2"/>
    <dgm:cxn modelId="{F0716FE4-30E4-4D38-907B-A213CF8D9421}" type="presOf" srcId="{24A93DC3-76D2-40D4-9170-C5CC2E99E180}" destId="{F096A4AC-9836-4CFC-B3E0-B36E466DA1AE}" srcOrd="0" destOrd="0" presId="urn:microsoft.com/office/officeart/2005/8/layout/hierarchy2"/>
    <dgm:cxn modelId="{BAFE5FE6-1C64-49EA-AB75-98853A903401}" type="presOf" srcId="{780F4464-E60E-4975-95D8-AB9B9A830526}" destId="{B3019A66-1614-465F-8830-15A3D93C1DE7}" srcOrd="0" destOrd="0" presId="urn:microsoft.com/office/officeart/2005/8/layout/hierarchy2"/>
    <dgm:cxn modelId="{9CE464E9-B75A-4CDB-A554-0F823799C8AB}" srcId="{B3C5F39B-1815-4E45-84EC-73C2EBCEAE90}" destId="{D9C2E494-D189-482B-9455-1EC4C4F60C71}" srcOrd="0" destOrd="0" parTransId="{45A589EF-1E76-4B8B-8A12-AD41C2F353A3}" sibTransId="{152774CF-E014-41C3-B700-F42F00D9A16C}"/>
    <dgm:cxn modelId="{4458B3EB-2D90-4FFF-BDBC-974DB43E2795}" type="presOf" srcId="{3370691D-9F3A-4980-9C35-84736336032A}" destId="{F5E1AAE5-55DB-4144-A64C-5C495891A2A8}" srcOrd="1" destOrd="0" presId="urn:microsoft.com/office/officeart/2005/8/layout/hierarchy2"/>
    <dgm:cxn modelId="{40DEE8ED-3CAF-4DDF-BD9D-B8B225DBCE43}" type="presOf" srcId="{46941AD2-B830-4EFC-8240-E30F9DC46D69}" destId="{09122B66-0AA2-4938-B514-E540AFBE0027}" srcOrd="1" destOrd="0" presId="urn:microsoft.com/office/officeart/2005/8/layout/hierarchy2"/>
    <dgm:cxn modelId="{4F4FFCED-17AB-42FE-B867-654CC2EFBE3D}" type="presOf" srcId="{2A28EAD1-A74A-4EA4-B2A4-BAA8C30F73AC}" destId="{14DC63EC-F369-44B7-BAA4-C1452275B86F}" srcOrd="1" destOrd="0" presId="urn:microsoft.com/office/officeart/2005/8/layout/hierarchy2"/>
    <dgm:cxn modelId="{52B669EE-C4C8-4534-8964-401E2B22A713}" srcId="{39C8DACB-A16D-4D17-8187-DC015571CBCD}" destId="{6E7B62A6-62B6-4FD7-9FEF-767C97A72AE9}" srcOrd="5" destOrd="0" parTransId="{46941AD2-B830-4EFC-8240-E30F9DC46D69}" sibTransId="{352C7B78-FE3C-458B-A146-D279BD36A98E}"/>
    <dgm:cxn modelId="{A56FB9FB-A5E5-487A-BEE7-78AA6FA905CC}" type="presOf" srcId="{C642C929-4838-4A82-860B-4057A188896A}" destId="{9B3703BA-655E-486A-863B-4B06D739BA6D}" srcOrd="1" destOrd="0" presId="urn:microsoft.com/office/officeart/2005/8/layout/hierarchy2"/>
    <dgm:cxn modelId="{325014B4-7ACB-4FB4-921F-D39301676545}" type="presParOf" srcId="{92FFB408-D228-4A3A-9121-4E499F5331DD}" destId="{848A2159-9294-4D6D-8159-96ED99B6CE39}" srcOrd="0" destOrd="0" presId="urn:microsoft.com/office/officeart/2005/8/layout/hierarchy2"/>
    <dgm:cxn modelId="{71334F31-22C6-4707-92D8-7EA20F05DB15}" type="presParOf" srcId="{848A2159-9294-4D6D-8159-96ED99B6CE39}" destId="{FAF9A3C4-EBFC-4028-AF84-3AE0531C4EED}" srcOrd="0" destOrd="0" presId="urn:microsoft.com/office/officeart/2005/8/layout/hierarchy2"/>
    <dgm:cxn modelId="{C47A62FE-CBEA-4311-9AA3-81FE8AF5742C}" type="presParOf" srcId="{848A2159-9294-4D6D-8159-96ED99B6CE39}" destId="{663B1AE0-1A91-4F13-ADF9-B9DF64C25162}" srcOrd="1" destOrd="0" presId="urn:microsoft.com/office/officeart/2005/8/layout/hierarchy2"/>
    <dgm:cxn modelId="{9F5570D7-068E-4A78-9E45-56B86A3667CB}" type="presParOf" srcId="{663B1AE0-1A91-4F13-ADF9-B9DF64C25162}" destId="{C72940A7-0144-43A0-B926-6AE82D2B4016}" srcOrd="0" destOrd="0" presId="urn:microsoft.com/office/officeart/2005/8/layout/hierarchy2"/>
    <dgm:cxn modelId="{4A4AD211-8D1F-4AC6-BAD9-95C90584B922}" type="presParOf" srcId="{C72940A7-0144-43A0-B926-6AE82D2B4016}" destId="{05484E6F-2A69-4A6A-8A44-2EFD28E5781E}" srcOrd="0" destOrd="0" presId="urn:microsoft.com/office/officeart/2005/8/layout/hierarchy2"/>
    <dgm:cxn modelId="{739F8EFB-F65C-4D10-87B4-A8765E33E360}" type="presParOf" srcId="{663B1AE0-1A91-4F13-ADF9-B9DF64C25162}" destId="{F24AFB1B-7E3D-4240-BCED-F78F09D0DE2F}" srcOrd="1" destOrd="0" presId="urn:microsoft.com/office/officeart/2005/8/layout/hierarchy2"/>
    <dgm:cxn modelId="{A5479ADD-1ED3-47C2-84BE-7F7693DDFEC6}" type="presParOf" srcId="{F24AFB1B-7E3D-4240-BCED-F78F09D0DE2F}" destId="{B332D600-2C2F-4636-AB17-1532DEFFA17B}" srcOrd="0" destOrd="0" presId="urn:microsoft.com/office/officeart/2005/8/layout/hierarchy2"/>
    <dgm:cxn modelId="{42C0C31F-9AA7-4A12-8B5C-68FA01037410}" type="presParOf" srcId="{F24AFB1B-7E3D-4240-BCED-F78F09D0DE2F}" destId="{AD794D0D-B3F6-4B3C-ABB1-F1537993A453}" srcOrd="1" destOrd="0" presId="urn:microsoft.com/office/officeart/2005/8/layout/hierarchy2"/>
    <dgm:cxn modelId="{DFC2D523-94E7-42CD-AE08-B74177DA5C8E}" type="presParOf" srcId="{663B1AE0-1A91-4F13-ADF9-B9DF64C25162}" destId="{2BD711EF-D136-4196-9B51-54C8CD5CCA7F}" srcOrd="2" destOrd="0" presId="urn:microsoft.com/office/officeart/2005/8/layout/hierarchy2"/>
    <dgm:cxn modelId="{C5833735-1523-4A67-AF88-F6422D9B6132}" type="presParOf" srcId="{2BD711EF-D136-4196-9B51-54C8CD5CCA7F}" destId="{12CEF452-8004-4860-8EEF-BC581D8F4F0C}" srcOrd="0" destOrd="0" presId="urn:microsoft.com/office/officeart/2005/8/layout/hierarchy2"/>
    <dgm:cxn modelId="{6AE46E25-84A4-4A60-992E-589D5CDDAE83}" type="presParOf" srcId="{663B1AE0-1A91-4F13-ADF9-B9DF64C25162}" destId="{F965849A-56E0-4009-8A33-6C09E3B81249}" srcOrd="3" destOrd="0" presId="urn:microsoft.com/office/officeart/2005/8/layout/hierarchy2"/>
    <dgm:cxn modelId="{09D4099C-A8D6-497B-AFE0-FC88DF704245}" type="presParOf" srcId="{F965849A-56E0-4009-8A33-6C09E3B81249}" destId="{8CCB6A2B-F1CC-4A45-B64C-57789417EFD6}" srcOrd="0" destOrd="0" presId="urn:microsoft.com/office/officeart/2005/8/layout/hierarchy2"/>
    <dgm:cxn modelId="{DD0376EA-9A05-429E-A9D6-D37DBA28456D}" type="presParOf" srcId="{F965849A-56E0-4009-8A33-6C09E3B81249}" destId="{CC7F0719-42F4-45DA-9C75-3EB060798544}" srcOrd="1" destOrd="0" presId="urn:microsoft.com/office/officeart/2005/8/layout/hierarchy2"/>
    <dgm:cxn modelId="{5AB4D749-A24D-4B39-81FD-415A932A45EC}" type="presParOf" srcId="{CC7F0719-42F4-45DA-9C75-3EB060798544}" destId="{395FCE94-A574-41B7-96AA-5271F06D6C5E}" srcOrd="0" destOrd="0" presId="urn:microsoft.com/office/officeart/2005/8/layout/hierarchy2"/>
    <dgm:cxn modelId="{854B1E68-0062-4E2C-90E7-A2F05C48D9FE}" type="presParOf" srcId="{395FCE94-A574-41B7-96AA-5271F06D6C5E}" destId="{99C1F579-AE94-490A-967E-7FBEB07282AC}" srcOrd="0" destOrd="0" presId="urn:microsoft.com/office/officeart/2005/8/layout/hierarchy2"/>
    <dgm:cxn modelId="{1BBC2FCF-CBB8-43BD-A00C-5077950B0680}" type="presParOf" srcId="{CC7F0719-42F4-45DA-9C75-3EB060798544}" destId="{0C4803B4-8314-4B28-BCE9-49920FE293A4}" srcOrd="1" destOrd="0" presId="urn:microsoft.com/office/officeart/2005/8/layout/hierarchy2"/>
    <dgm:cxn modelId="{79A375C7-92A4-4730-AF07-F8D552E9036B}" type="presParOf" srcId="{0C4803B4-8314-4B28-BCE9-49920FE293A4}" destId="{DFE275FC-A26D-4CF3-8381-99C39B525FF8}" srcOrd="0" destOrd="0" presId="urn:microsoft.com/office/officeart/2005/8/layout/hierarchy2"/>
    <dgm:cxn modelId="{CF64D8CF-422E-4ADF-88AE-15926CD12E43}" type="presParOf" srcId="{0C4803B4-8314-4B28-BCE9-49920FE293A4}" destId="{F52ABC4B-D19A-4618-9DCE-1A8E7EE755BF}" srcOrd="1" destOrd="0" presId="urn:microsoft.com/office/officeart/2005/8/layout/hierarchy2"/>
    <dgm:cxn modelId="{EE338C89-4155-424C-A830-7A358C8BB752}" type="presParOf" srcId="{F52ABC4B-D19A-4618-9DCE-1A8E7EE755BF}" destId="{2B4C2C5D-A741-4BFA-99E2-0D640E2111EA}" srcOrd="0" destOrd="0" presId="urn:microsoft.com/office/officeart/2005/8/layout/hierarchy2"/>
    <dgm:cxn modelId="{52301968-9A38-4ABE-84F6-7F2741C8DAA0}" type="presParOf" srcId="{2B4C2C5D-A741-4BFA-99E2-0D640E2111EA}" destId="{48F502E2-F58E-4605-8B92-4C3E851BD28E}" srcOrd="0" destOrd="0" presId="urn:microsoft.com/office/officeart/2005/8/layout/hierarchy2"/>
    <dgm:cxn modelId="{1B424263-9AF5-44B8-B5CB-2E6F27C25346}" type="presParOf" srcId="{F52ABC4B-D19A-4618-9DCE-1A8E7EE755BF}" destId="{F5B620C2-6C93-4131-8408-9DFCFCB0A49E}" srcOrd="1" destOrd="0" presId="urn:microsoft.com/office/officeart/2005/8/layout/hierarchy2"/>
    <dgm:cxn modelId="{93012946-5D9A-46EB-9102-31E0586F0B42}" type="presParOf" srcId="{F5B620C2-6C93-4131-8408-9DFCFCB0A49E}" destId="{AB7A3E94-EC3A-446D-B90E-460A108C8015}" srcOrd="0" destOrd="0" presId="urn:microsoft.com/office/officeart/2005/8/layout/hierarchy2"/>
    <dgm:cxn modelId="{EDAEE75D-5236-4266-860F-D449053CDD6E}" type="presParOf" srcId="{F5B620C2-6C93-4131-8408-9DFCFCB0A49E}" destId="{25518ABC-48F9-4008-90C8-BCA3F56DD633}" srcOrd="1" destOrd="0" presId="urn:microsoft.com/office/officeart/2005/8/layout/hierarchy2"/>
    <dgm:cxn modelId="{A63A6DBD-10E2-40E0-A6F6-CC05894FF0F6}" type="presParOf" srcId="{F52ABC4B-D19A-4618-9DCE-1A8E7EE755BF}" destId="{765ECAC3-B4FA-456D-A7FC-12B123082FF1}" srcOrd="2" destOrd="0" presId="urn:microsoft.com/office/officeart/2005/8/layout/hierarchy2"/>
    <dgm:cxn modelId="{9D1C082F-38F9-409E-A58E-045626739F81}" type="presParOf" srcId="{765ECAC3-B4FA-456D-A7FC-12B123082FF1}" destId="{9B3703BA-655E-486A-863B-4B06D739BA6D}" srcOrd="0" destOrd="0" presId="urn:microsoft.com/office/officeart/2005/8/layout/hierarchy2"/>
    <dgm:cxn modelId="{F04520D9-2213-46A7-A3A7-ECFEA3812DB0}" type="presParOf" srcId="{F52ABC4B-D19A-4618-9DCE-1A8E7EE755BF}" destId="{1B9C3D1A-F130-49DC-B352-EA1647E53700}" srcOrd="3" destOrd="0" presId="urn:microsoft.com/office/officeart/2005/8/layout/hierarchy2"/>
    <dgm:cxn modelId="{14EFBCD9-897A-4818-8A51-32AC561AB79D}" type="presParOf" srcId="{1B9C3D1A-F130-49DC-B352-EA1647E53700}" destId="{F16DBE0F-75DC-4292-8CD7-E929539B2368}" srcOrd="0" destOrd="0" presId="urn:microsoft.com/office/officeart/2005/8/layout/hierarchy2"/>
    <dgm:cxn modelId="{A62D5DF9-84B3-4236-B57A-61F45FFCCF83}" type="presParOf" srcId="{1B9C3D1A-F130-49DC-B352-EA1647E53700}" destId="{F24F5178-CD0A-4CB7-9233-46DF50F3FE5B}" srcOrd="1" destOrd="0" presId="urn:microsoft.com/office/officeart/2005/8/layout/hierarchy2"/>
    <dgm:cxn modelId="{BEE747A4-F685-40C9-9BC8-C1F4173F19C8}" type="presParOf" srcId="{F52ABC4B-D19A-4618-9DCE-1A8E7EE755BF}" destId="{B3019A66-1614-465F-8830-15A3D93C1DE7}" srcOrd="4" destOrd="0" presId="urn:microsoft.com/office/officeart/2005/8/layout/hierarchy2"/>
    <dgm:cxn modelId="{FC63691C-80B5-499E-AD79-87BE66CC9874}" type="presParOf" srcId="{B3019A66-1614-465F-8830-15A3D93C1DE7}" destId="{2A47939F-6D10-4C77-ABA4-DB964589D571}" srcOrd="0" destOrd="0" presId="urn:microsoft.com/office/officeart/2005/8/layout/hierarchy2"/>
    <dgm:cxn modelId="{55ED3039-AFFD-4ED0-9E40-818A20393DD8}" type="presParOf" srcId="{F52ABC4B-D19A-4618-9DCE-1A8E7EE755BF}" destId="{457C6970-471F-44E7-AAF2-1E45556C8743}" srcOrd="5" destOrd="0" presId="urn:microsoft.com/office/officeart/2005/8/layout/hierarchy2"/>
    <dgm:cxn modelId="{31826A13-3DFD-426C-8AA2-4A2C81F81998}" type="presParOf" srcId="{457C6970-471F-44E7-AAF2-1E45556C8743}" destId="{540931BB-E3CD-4EFB-8666-C20715250B7E}" srcOrd="0" destOrd="0" presId="urn:microsoft.com/office/officeart/2005/8/layout/hierarchy2"/>
    <dgm:cxn modelId="{9EFBCE6B-DCCB-4141-90B1-80308A530430}" type="presParOf" srcId="{457C6970-471F-44E7-AAF2-1E45556C8743}" destId="{D2CA3725-D6F1-4FDC-A7A1-25CAE61D8A85}" srcOrd="1" destOrd="0" presId="urn:microsoft.com/office/officeart/2005/8/layout/hierarchy2"/>
    <dgm:cxn modelId="{2234BDB8-6F2E-43DA-8CC8-A21DDCF23CC4}" type="presParOf" srcId="{F52ABC4B-D19A-4618-9DCE-1A8E7EE755BF}" destId="{6FA0FC8A-6CF0-4C24-8C1A-2B90067000B3}" srcOrd="6" destOrd="0" presId="urn:microsoft.com/office/officeart/2005/8/layout/hierarchy2"/>
    <dgm:cxn modelId="{FDCD2AE7-E0A4-43B2-AA80-47A0E4D7BBFD}" type="presParOf" srcId="{6FA0FC8A-6CF0-4C24-8C1A-2B90067000B3}" destId="{2F194B3C-E23B-4377-A657-2B7585130655}" srcOrd="0" destOrd="0" presId="urn:microsoft.com/office/officeart/2005/8/layout/hierarchy2"/>
    <dgm:cxn modelId="{D1A9F828-970B-405E-9290-8A66F24B5817}" type="presParOf" srcId="{F52ABC4B-D19A-4618-9DCE-1A8E7EE755BF}" destId="{188DD147-1917-4B9B-86BB-11503BA5B970}" srcOrd="7" destOrd="0" presId="urn:microsoft.com/office/officeart/2005/8/layout/hierarchy2"/>
    <dgm:cxn modelId="{D9ECC4A8-3E28-4B65-A94C-29A4909B6B2C}" type="presParOf" srcId="{188DD147-1917-4B9B-86BB-11503BA5B970}" destId="{08AB8EC8-F2E9-4AE6-B7B8-1628962F2695}" srcOrd="0" destOrd="0" presId="urn:microsoft.com/office/officeart/2005/8/layout/hierarchy2"/>
    <dgm:cxn modelId="{46142654-94C0-44CA-9F75-BE182AA2D626}" type="presParOf" srcId="{188DD147-1917-4B9B-86BB-11503BA5B970}" destId="{B78DF898-6D34-4FA7-96C8-E7857B79030B}" srcOrd="1" destOrd="0" presId="urn:microsoft.com/office/officeart/2005/8/layout/hierarchy2"/>
    <dgm:cxn modelId="{B859FD75-D940-4E82-9D04-0F0050BC10F8}" type="presParOf" srcId="{F52ABC4B-D19A-4618-9DCE-1A8E7EE755BF}" destId="{3530B2A0-88E9-4BB5-9F52-4911FA887D11}" srcOrd="8" destOrd="0" presId="urn:microsoft.com/office/officeart/2005/8/layout/hierarchy2"/>
    <dgm:cxn modelId="{31274DF8-9EA9-4D45-880D-163593654DBB}" type="presParOf" srcId="{3530B2A0-88E9-4BB5-9F52-4911FA887D11}" destId="{14DC63EC-F369-44B7-BAA4-C1452275B86F}" srcOrd="0" destOrd="0" presId="urn:microsoft.com/office/officeart/2005/8/layout/hierarchy2"/>
    <dgm:cxn modelId="{D489B121-577A-4ACC-A272-0D9DBCF9D6F7}" type="presParOf" srcId="{F52ABC4B-D19A-4618-9DCE-1A8E7EE755BF}" destId="{E483C28C-5F19-4988-9926-6B996BE331C3}" srcOrd="9" destOrd="0" presId="urn:microsoft.com/office/officeart/2005/8/layout/hierarchy2"/>
    <dgm:cxn modelId="{724200BB-4940-475C-A42D-291682FCA793}" type="presParOf" srcId="{E483C28C-5F19-4988-9926-6B996BE331C3}" destId="{F096A4AC-9836-4CFC-B3E0-B36E466DA1AE}" srcOrd="0" destOrd="0" presId="urn:microsoft.com/office/officeart/2005/8/layout/hierarchy2"/>
    <dgm:cxn modelId="{6DF0E61F-91F8-472A-A9FA-263027A5C7E6}" type="presParOf" srcId="{E483C28C-5F19-4988-9926-6B996BE331C3}" destId="{F6F02A1F-3DC8-45E2-B924-E7CAB2DF4EC5}" srcOrd="1" destOrd="0" presId="urn:microsoft.com/office/officeart/2005/8/layout/hierarchy2"/>
    <dgm:cxn modelId="{3BED9047-7882-47FE-976D-ECCE0E232E21}" type="presParOf" srcId="{F52ABC4B-D19A-4618-9DCE-1A8E7EE755BF}" destId="{0F33539C-0455-437B-8763-1D4630D79041}" srcOrd="10" destOrd="0" presId="urn:microsoft.com/office/officeart/2005/8/layout/hierarchy2"/>
    <dgm:cxn modelId="{82AFD20A-9216-40BC-9B2C-2EA4149E6FEC}" type="presParOf" srcId="{0F33539C-0455-437B-8763-1D4630D79041}" destId="{09122B66-0AA2-4938-B514-E540AFBE0027}" srcOrd="0" destOrd="0" presId="urn:microsoft.com/office/officeart/2005/8/layout/hierarchy2"/>
    <dgm:cxn modelId="{6558C1A5-D11C-411E-987D-9DAAB2F558A7}" type="presParOf" srcId="{F52ABC4B-D19A-4618-9DCE-1A8E7EE755BF}" destId="{A3F1E899-5E0E-47AE-B2D4-18D549E8FEC8}" srcOrd="11" destOrd="0" presId="urn:microsoft.com/office/officeart/2005/8/layout/hierarchy2"/>
    <dgm:cxn modelId="{6CFF63B5-0C49-4A09-BC9C-B8F50500166B}" type="presParOf" srcId="{A3F1E899-5E0E-47AE-B2D4-18D549E8FEC8}" destId="{0157E98D-EFED-4DE6-8432-B224738710E4}" srcOrd="0" destOrd="0" presId="urn:microsoft.com/office/officeart/2005/8/layout/hierarchy2"/>
    <dgm:cxn modelId="{DFB2EE1D-44F8-4040-B216-4555C71D9E0E}" type="presParOf" srcId="{A3F1E899-5E0E-47AE-B2D4-18D549E8FEC8}" destId="{413E7E3F-7391-4BFE-88C1-EC088F17AECC}" srcOrd="1" destOrd="0" presId="urn:microsoft.com/office/officeart/2005/8/layout/hierarchy2"/>
    <dgm:cxn modelId="{121C2615-0A76-4592-A111-E6BA0D9386F4}" type="presParOf" srcId="{F52ABC4B-D19A-4618-9DCE-1A8E7EE755BF}" destId="{A8FE7384-350D-41B9-B583-FF9FB4C4F3D1}" srcOrd="12" destOrd="0" presId="urn:microsoft.com/office/officeart/2005/8/layout/hierarchy2"/>
    <dgm:cxn modelId="{0F74858E-B425-4271-ABC8-F681B8BBEF94}" type="presParOf" srcId="{A8FE7384-350D-41B9-B583-FF9FB4C4F3D1}" destId="{F5E1AAE5-55DB-4144-A64C-5C495891A2A8}" srcOrd="0" destOrd="0" presId="urn:microsoft.com/office/officeart/2005/8/layout/hierarchy2"/>
    <dgm:cxn modelId="{E6430140-41FD-4BA7-838B-0E18149AB208}" type="presParOf" srcId="{F52ABC4B-D19A-4618-9DCE-1A8E7EE755BF}" destId="{89920863-288C-46BC-9DE8-91A9B8FC1CBD}" srcOrd="13" destOrd="0" presId="urn:microsoft.com/office/officeart/2005/8/layout/hierarchy2"/>
    <dgm:cxn modelId="{75B9517B-5A34-4539-AFE3-F4A8892B5E8F}" type="presParOf" srcId="{89920863-288C-46BC-9DE8-91A9B8FC1CBD}" destId="{B239985C-0979-4512-877F-5D34C17BEDE0}" srcOrd="0" destOrd="0" presId="urn:microsoft.com/office/officeart/2005/8/layout/hierarchy2"/>
    <dgm:cxn modelId="{88B43ED5-EB44-45B1-950D-F6773BB6AF31}" type="presParOf" srcId="{89920863-288C-46BC-9DE8-91A9B8FC1CBD}" destId="{7B3081E3-C157-4E61-9275-B84555DB9744}" srcOrd="1" destOrd="0" presId="urn:microsoft.com/office/officeart/2005/8/layout/hierarchy2"/>
    <dgm:cxn modelId="{E9EE11ED-3D4C-441F-B2F3-6494E00B6AD5}" type="presParOf" srcId="{CC7F0719-42F4-45DA-9C75-3EB060798544}" destId="{27A53BE6-E5AD-489E-84E8-0F25C460E82F}" srcOrd="2" destOrd="0" presId="urn:microsoft.com/office/officeart/2005/8/layout/hierarchy2"/>
    <dgm:cxn modelId="{A2512140-345E-4589-97F3-7E067393A94D}" type="presParOf" srcId="{27A53BE6-E5AD-489E-84E8-0F25C460E82F}" destId="{6D23A44B-3A8C-441D-9B9D-CEC3784CA9BA}" srcOrd="0" destOrd="0" presId="urn:microsoft.com/office/officeart/2005/8/layout/hierarchy2"/>
    <dgm:cxn modelId="{CFC70A37-A25A-4DA9-BD41-C9A831671895}" type="presParOf" srcId="{CC7F0719-42F4-45DA-9C75-3EB060798544}" destId="{C73F2C44-E4A5-4B00-BB36-A31034A0351B}" srcOrd="3" destOrd="0" presId="urn:microsoft.com/office/officeart/2005/8/layout/hierarchy2"/>
    <dgm:cxn modelId="{EF2B3DC9-4490-4D6A-94F4-B56739E67190}" type="presParOf" srcId="{C73F2C44-E4A5-4B00-BB36-A31034A0351B}" destId="{79C6540B-455A-49DF-8340-5F22CEACCFAC}" srcOrd="0" destOrd="0" presId="urn:microsoft.com/office/officeart/2005/8/layout/hierarchy2"/>
    <dgm:cxn modelId="{6ED46E84-1F4A-426B-A21A-00F0D68C2AC6}" type="presParOf" srcId="{C73F2C44-E4A5-4B00-BB36-A31034A0351B}" destId="{2D695C01-A5CD-43EE-929E-BAE09AA28475}" srcOrd="1" destOrd="0" presId="urn:microsoft.com/office/officeart/2005/8/layout/hierarchy2"/>
    <dgm:cxn modelId="{B2B65972-0B82-4637-8D7D-EADAD7B543C2}" type="presParOf" srcId="{663B1AE0-1A91-4F13-ADF9-B9DF64C25162}" destId="{1054EDFB-855A-4809-83E5-FFF7FF7613AB}" srcOrd="4" destOrd="0" presId="urn:microsoft.com/office/officeart/2005/8/layout/hierarchy2"/>
    <dgm:cxn modelId="{0A079429-A909-4EC8-97F5-248CA9A73AE1}" type="presParOf" srcId="{1054EDFB-855A-4809-83E5-FFF7FF7613AB}" destId="{542DABA8-8C85-476C-AE5B-1C099C1DADB8}" srcOrd="0" destOrd="0" presId="urn:microsoft.com/office/officeart/2005/8/layout/hierarchy2"/>
    <dgm:cxn modelId="{61FCEEB9-8939-442D-A953-8C1CC7871C2B}" type="presParOf" srcId="{663B1AE0-1A91-4F13-ADF9-B9DF64C25162}" destId="{36F2A409-F790-472C-B3F0-F82FF4F74187}" srcOrd="5" destOrd="0" presId="urn:microsoft.com/office/officeart/2005/8/layout/hierarchy2"/>
    <dgm:cxn modelId="{F36BB5CD-EB2A-4511-85D9-02612890E7C7}" type="presParOf" srcId="{36F2A409-F790-472C-B3F0-F82FF4F74187}" destId="{DA8B4070-8A16-4067-A168-3E603C9601CD}" srcOrd="0" destOrd="0" presId="urn:microsoft.com/office/officeart/2005/8/layout/hierarchy2"/>
    <dgm:cxn modelId="{60133529-4FAF-4245-8DC5-5C138DF00019}" type="presParOf" srcId="{36F2A409-F790-472C-B3F0-F82FF4F74187}" destId="{CE8409EB-F2D7-45CB-ADB9-B35A182C92D5}" srcOrd="1" destOrd="0" presId="urn:microsoft.com/office/officeart/2005/8/layout/hierarchy2"/>
    <dgm:cxn modelId="{A1A34E79-B8F3-49DF-840C-9BBEBB9D1799}" type="presParOf" srcId="{663B1AE0-1A91-4F13-ADF9-B9DF64C25162}" destId="{8E38D5EF-E424-4C7E-8519-A60A799E052E}" srcOrd="6" destOrd="0" presId="urn:microsoft.com/office/officeart/2005/8/layout/hierarchy2"/>
    <dgm:cxn modelId="{21C7CC78-EE83-458B-85C4-ED60214833AB}" type="presParOf" srcId="{8E38D5EF-E424-4C7E-8519-A60A799E052E}" destId="{0136C6AF-0AAD-426B-B11A-B781D66DC1FE}" srcOrd="0" destOrd="0" presId="urn:microsoft.com/office/officeart/2005/8/layout/hierarchy2"/>
    <dgm:cxn modelId="{F7D0CCC9-E22A-4293-A57A-581C4ACE5DEE}" type="presParOf" srcId="{663B1AE0-1A91-4F13-ADF9-B9DF64C25162}" destId="{D49CA467-C9DB-4CDA-9B06-B5B3D1C494F1}" srcOrd="7" destOrd="0" presId="urn:microsoft.com/office/officeart/2005/8/layout/hierarchy2"/>
    <dgm:cxn modelId="{8C08A998-8D60-4A3A-AF67-2BC050A0E55E}" type="presParOf" srcId="{D49CA467-C9DB-4CDA-9B06-B5B3D1C494F1}" destId="{7D9C3563-0C38-46A1-B469-9AC012108874}" srcOrd="0" destOrd="0" presId="urn:microsoft.com/office/officeart/2005/8/layout/hierarchy2"/>
    <dgm:cxn modelId="{8827901C-A94C-4D1A-9B8F-BD6FF6F1CF9B}" type="presParOf" srcId="{D49CA467-C9DB-4CDA-9B06-B5B3D1C494F1}" destId="{77733C65-B922-458F-A17A-058F5D8A44E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D24455-CB93-4AC9-99EE-D7AD85CF24B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D9C2E494-D189-482B-9455-1EC4C4F60C71}">
      <dgm:prSet phldrT="[텍스트]"/>
      <dgm:spPr/>
      <dgm:t>
        <a:bodyPr/>
        <a:lstStyle/>
        <a:p>
          <a:pPr algn="ctr" latinLnBrk="1"/>
          <a:r>
            <a:rPr lang="ko-KR" altLang="en-US" dirty="0"/>
            <a:t>대시보드</a:t>
          </a:r>
        </a:p>
      </dgm:t>
    </dgm:pt>
    <dgm:pt modelId="{45A589EF-1E76-4B8B-8A12-AD41C2F353A3}" type="parTrans" cxnId="{9CE464E9-B75A-4CDB-A554-0F823799C8AB}">
      <dgm:prSet/>
      <dgm:spPr/>
      <dgm:t>
        <a:bodyPr/>
        <a:lstStyle/>
        <a:p>
          <a:pPr latinLnBrk="1"/>
          <a:endParaRPr lang="ko-KR" altLang="en-US"/>
        </a:p>
      </dgm:t>
    </dgm:pt>
    <dgm:pt modelId="{152774CF-E014-41C3-B700-F42F00D9A16C}" type="sibTrans" cxnId="{9CE464E9-B75A-4CDB-A554-0F823799C8AB}">
      <dgm:prSet/>
      <dgm:spPr/>
      <dgm:t>
        <a:bodyPr/>
        <a:lstStyle/>
        <a:p>
          <a:pPr latinLnBrk="1"/>
          <a:endParaRPr lang="ko-KR" altLang="en-US"/>
        </a:p>
      </dgm:t>
    </dgm:pt>
    <dgm:pt modelId="{ACDAD601-1DBB-425C-A8F3-6E92C0F5AD69}">
      <dgm:prSet phldrT="[텍스트]"/>
      <dgm:spPr/>
      <dgm:t>
        <a:bodyPr/>
        <a:lstStyle/>
        <a:p>
          <a:pPr algn="ctr" latinLnBrk="1"/>
          <a:r>
            <a:rPr lang="ko-KR" altLang="en-US" dirty="0"/>
            <a:t>프로젝트</a:t>
          </a:r>
        </a:p>
      </dgm:t>
    </dgm:pt>
    <dgm:pt modelId="{DAE8849E-8657-4B89-A7F7-D9FA94BFF4FF}" type="par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9CDE6BCD-6811-4B6A-88BA-E836E19B8500}" type="sib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E37DD3BD-C1DC-4637-92BC-35F30083F59C}">
      <dgm:prSet phldrT="[텍스트]"/>
      <dgm:spPr/>
      <dgm:t>
        <a:bodyPr/>
        <a:lstStyle/>
        <a:p>
          <a:pPr algn="ctr" latinLnBrk="1"/>
          <a:r>
            <a:rPr lang="ko-KR" altLang="en-US" dirty="0"/>
            <a:t>인력현황</a:t>
          </a:r>
        </a:p>
      </dgm:t>
    </dgm:pt>
    <dgm:pt modelId="{C5844770-D0CB-49EE-9C3F-D68A65A25139}" type="parTrans" cxnId="{F6ABECB7-4062-40DD-9082-BFE8011C2BFC}">
      <dgm:prSet/>
      <dgm:spPr/>
      <dgm:t>
        <a:bodyPr/>
        <a:lstStyle/>
        <a:p>
          <a:pPr latinLnBrk="1"/>
          <a:endParaRPr lang="ko-KR" altLang="en-US"/>
        </a:p>
      </dgm:t>
    </dgm:pt>
    <dgm:pt modelId="{82043568-D48C-412C-AEAB-603252A6A570}" type="sibTrans" cxnId="{F6ABECB7-4062-40DD-9082-BFE8011C2BFC}">
      <dgm:prSet/>
      <dgm:spPr/>
      <dgm:t>
        <a:bodyPr/>
        <a:lstStyle/>
        <a:p>
          <a:pPr latinLnBrk="1"/>
          <a:endParaRPr lang="ko-KR" altLang="en-US"/>
        </a:p>
      </dgm:t>
    </dgm:pt>
    <dgm:pt modelId="{89859BF2-6E0D-43C3-A8F2-253D96162BE0}">
      <dgm:prSet phldrT="[텍스트]"/>
      <dgm:spPr/>
      <dgm:t>
        <a:bodyPr/>
        <a:lstStyle/>
        <a:p>
          <a:pPr algn="ctr" latinLnBrk="1"/>
          <a:r>
            <a:rPr lang="ko-KR" altLang="en-US" dirty="0" err="1"/>
            <a:t>리스크현황</a:t>
          </a:r>
          <a:endParaRPr lang="ko-KR" altLang="en-US" dirty="0"/>
        </a:p>
      </dgm:t>
    </dgm:pt>
    <dgm:pt modelId="{3D790930-8F7B-4A3A-9BBB-A8FE23F6BA42}" type="par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7097C3B1-4B90-4D0D-B7A4-B66866CCACE5}" type="sib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39C8DACB-A16D-4D17-8187-DC015571CBCD}">
      <dgm:prSet/>
      <dgm:spPr/>
      <dgm:t>
        <a:bodyPr/>
        <a:lstStyle/>
        <a:p>
          <a:pPr algn="ctr" latinLnBrk="1"/>
          <a:r>
            <a:rPr lang="ko-KR" altLang="en-US" dirty="0"/>
            <a:t>진행 프로젝트</a:t>
          </a:r>
        </a:p>
      </dgm:t>
    </dgm:pt>
    <dgm:pt modelId="{6F25F829-AD9E-45A9-AA01-8DDC23DB7243}" type="par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6B35510B-2D70-4212-BEE7-35291E924923}" type="sib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1B7BE2E5-3179-4F85-BD8D-C9654E4B6FDD}">
      <dgm:prSet/>
      <dgm:spPr/>
      <dgm:t>
        <a:bodyPr/>
        <a:lstStyle/>
        <a:p>
          <a:pPr algn="ctr" latinLnBrk="1"/>
          <a:r>
            <a:rPr lang="ko-KR" altLang="en-US" dirty="0"/>
            <a:t>완료 프로젝트</a:t>
          </a:r>
        </a:p>
      </dgm:t>
    </dgm:pt>
    <dgm:pt modelId="{054FF520-FEF3-4E3C-8011-25AF06953F61}" type="par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5EE40DEE-7561-4D44-97E9-20CB09CF8171}" type="sib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8999F5B4-62DF-42BB-8D3F-1D4D89171D87}">
      <dgm:prSet/>
      <dgm:spPr/>
      <dgm:t>
        <a:bodyPr/>
        <a:lstStyle/>
        <a:p>
          <a:pPr latinLnBrk="1"/>
          <a:r>
            <a:rPr lang="ko-KR" altLang="en-US" dirty="0"/>
            <a:t>리스크</a:t>
          </a:r>
        </a:p>
      </dgm:t>
    </dgm:pt>
    <dgm:pt modelId="{3370691D-9F3A-4980-9C35-84736336032A}" type="par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E7C8CFC1-9E69-46C5-9B55-CF5C30A00999}" type="sib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55B8D51E-F9C5-4A48-A7DC-B5318740E2C6}">
      <dgm:prSet/>
      <dgm:spPr/>
      <dgm:t>
        <a:bodyPr/>
        <a:lstStyle/>
        <a:p>
          <a:pPr latinLnBrk="1"/>
          <a:r>
            <a:rPr lang="ko-KR" altLang="en-US" dirty="0" err="1"/>
            <a:t>오버뷰</a:t>
          </a:r>
          <a:endParaRPr lang="ko-KR" altLang="en-US" dirty="0"/>
        </a:p>
      </dgm:t>
    </dgm:pt>
    <dgm:pt modelId="{ED398791-A684-416B-8014-07ACB8CB7AD4}" type="par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CF7EAFAF-2F46-468A-AC72-C522BA95CADD}" type="sib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6E7B62A6-62B6-4FD7-9FEF-767C97A72AE9}">
      <dgm:prSet/>
      <dgm:spPr/>
      <dgm:t>
        <a:bodyPr/>
        <a:lstStyle/>
        <a:p>
          <a:pPr latinLnBrk="1"/>
          <a:r>
            <a:rPr lang="ko-KR" altLang="en-US" dirty="0"/>
            <a:t>활동로그</a:t>
          </a:r>
        </a:p>
      </dgm:t>
    </dgm:pt>
    <dgm:pt modelId="{46941AD2-B830-4EFC-8240-E30F9DC46D69}" type="par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352C7B78-FE3C-458B-A146-D279BD36A98E}" type="sib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24A93DC3-76D2-40D4-9170-C5CC2E99E180}">
      <dgm:prSet/>
      <dgm:spPr/>
      <dgm:t>
        <a:bodyPr/>
        <a:lstStyle/>
        <a:p>
          <a:pPr latinLnBrk="1"/>
          <a:r>
            <a:rPr lang="ko-KR" altLang="en-US" dirty="0"/>
            <a:t>태스크리스트</a:t>
          </a:r>
        </a:p>
      </dgm:t>
    </dgm:pt>
    <dgm:pt modelId="{2A28EAD1-A74A-4EA4-B2A4-BAA8C30F73AC}" type="par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1453E4A9-67A5-49EC-8F28-F41B9D4ACD00}" type="sib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3F2E6713-91F8-4E16-9AD0-AAE19E1A330F}">
      <dgm:prSet/>
      <dgm:spPr/>
      <dgm:t>
        <a:bodyPr/>
        <a:lstStyle/>
        <a:p>
          <a:pPr latinLnBrk="1"/>
          <a:r>
            <a:rPr lang="ko-KR" altLang="en-US" dirty="0"/>
            <a:t>캘린더</a:t>
          </a:r>
        </a:p>
      </dgm:t>
    </dgm:pt>
    <dgm:pt modelId="{6A849CB1-0E6C-4B9E-B56F-7899096BAC11}" type="par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C98D2E28-CA1B-45CD-A5E8-A5217B6D79B2}" type="sib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81E1F894-83F3-462C-A6B7-C3F405733F47}">
      <dgm:prSet/>
      <dgm:spPr/>
      <dgm:t>
        <a:bodyPr/>
        <a:lstStyle/>
        <a:p>
          <a:pPr latinLnBrk="1"/>
          <a:r>
            <a:rPr lang="ko-KR" altLang="en-US" dirty="0" err="1"/>
            <a:t>간트차트</a:t>
          </a:r>
          <a:endParaRPr lang="ko-KR" altLang="en-US" dirty="0"/>
        </a:p>
      </dgm:t>
    </dgm:pt>
    <dgm:pt modelId="{780F4464-E60E-4975-95D8-AB9B9A830526}" type="par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197B7F68-A178-458C-916A-46B72C27C116}" type="sib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AD711906-D211-4BFA-ACA5-B05EE8885628}">
      <dgm:prSet/>
      <dgm:spPr/>
      <dgm:t>
        <a:bodyPr/>
        <a:lstStyle/>
        <a:p>
          <a:pPr latinLnBrk="1"/>
          <a:r>
            <a:rPr lang="ko-KR" altLang="en-US" dirty="0"/>
            <a:t>대시보드</a:t>
          </a:r>
        </a:p>
      </dgm:t>
    </dgm:pt>
    <dgm:pt modelId="{C642C929-4838-4A82-860B-4057A188896A}" type="par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C599FDDE-9A39-4DC2-A63D-D30254E9A5C4}" type="sib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B3C5F39B-1815-4E45-84EC-73C2EBCEAE90}">
      <dgm:prSet phldrT="[텍스트]" custT="1"/>
      <dgm:spPr/>
      <dgm:t>
        <a:bodyPr/>
        <a:lstStyle/>
        <a:p>
          <a:pPr algn="ctr" latinLnBrk="1"/>
          <a:r>
            <a:rPr lang="ko-KR" altLang="en-US" sz="1400" dirty="0"/>
            <a:t>인사담당자</a:t>
          </a:r>
          <a:endParaRPr lang="en-US" altLang="ko-KR" sz="1400" dirty="0"/>
        </a:p>
      </dgm:t>
    </dgm:pt>
    <dgm:pt modelId="{DB512D1E-F075-4C62-B906-7519D87C1759}" type="sib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DD48F7C1-517D-4836-A2DC-E1757A20D199}" type="par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92FFB408-D228-4A3A-9121-4E499F5331DD}" type="pres">
      <dgm:prSet presAssocID="{31D24455-CB93-4AC9-99EE-D7AD85CF24B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8A2159-9294-4D6D-8159-96ED99B6CE39}" type="pres">
      <dgm:prSet presAssocID="{B3C5F39B-1815-4E45-84EC-73C2EBCEAE90}" presName="root1" presStyleCnt="0"/>
      <dgm:spPr/>
    </dgm:pt>
    <dgm:pt modelId="{FAF9A3C4-EBFC-4028-AF84-3AE0531C4EED}" type="pres">
      <dgm:prSet presAssocID="{B3C5F39B-1815-4E45-84EC-73C2EBCEAE90}" presName="LevelOneTextNode" presStyleLbl="node0" presStyleIdx="0" presStyleCnt="1" custLinFactNeighborX="-56230" custLinFactNeighborY="1388">
        <dgm:presLayoutVars>
          <dgm:chPref val="3"/>
        </dgm:presLayoutVars>
      </dgm:prSet>
      <dgm:spPr/>
    </dgm:pt>
    <dgm:pt modelId="{663B1AE0-1A91-4F13-ADF9-B9DF64C25162}" type="pres">
      <dgm:prSet presAssocID="{B3C5F39B-1815-4E45-84EC-73C2EBCEAE90}" presName="level2hierChild" presStyleCnt="0"/>
      <dgm:spPr/>
    </dgm:pt>
    <dgm:pt modelId="{C72940A7-0144-43A0-B926-6AE82D2B4016}" type="pres">
      <dgm:prSet presAssocID="{45A589EF-1E76-4B8B-8A12-AD41C2F353A3}" presName="conn2-1" presStyleLbl="parChTrans1D2" presStyleIdx="0" presStyleCnt="4"/>
      <dgm:spPr/>
    </dgm:pt>
    <dgm:pt modelId="{05484E6F-2A69-4A6A-8A44-2EFD28E5781E}" type="pres">
      <dgm:prSet presAssocID="{45A589EF-1E76-4B8B-8A12-AD41C2F353A3}" presName="connTx" presStyleLbl="parChTrans1D2" presStyleIdx="0" presStyleCnt="4"/>
      <dgm:spPr/>
    </dgm:pt>
    <dgm:pt modelId="{F24AFB1B-7E3D-4240-BCED-F78F09D0DE2F}" type="pres">
      <dgm:prSet presAssocID="{D9C2E494-D189-482B-9455-1EC4C4F60C71}" presName="root2" presStyleCnt="0"/>
      <dgm:spPr/>
    </dgm:pt>
    <dgm:pt modelId="{B332D600-2C2F-4636-AB17-1532DEFFA17B}" type="pres">
      <dgm:prSet presAssocID="{D9C2E494-D189-482B-9455-1EC4C4F60C71}" presName="LevelTwoTextNode" presStyleLbl="node2" presStyleIdx="0" presStyleCnt="4">
        <dgm:presLayoutVars>
          <dgm:chPref val="3"/>
        </dgm:presLayoutVars>
      </dgm:prSet>
      <dgm:spPr/>
    </dgm:pt>
    <dgm:pt modelId="{AD794D0D-B3F6-4B3C-ABB1-F1537993A453}" type="pres">
      <dgm:prSet presAssocID="{D9C2E494-D189-482B-9455-1EC4C4F60C71}" presName="level3hierChild" presStyleCnt="0"/>
      <dgm:spPr/>
    </dgm:pt>
    <dgm:pt modelId="{2BD711EF-D136-4196-9B51-54C8CD5CCA7F}" type="pres">
      <dgm:prSet presAssocID="{DAE8849E-8657-4B89-A7F7-D9FA94BFF4FF}" presName="conn2-1" presStyleLbl="parChTrans1D2" presStyleIdx="1" presStyleCnt="4"/>
      <dgm:spPr/>
    </dgm:pt>
    <dgm:pt modelId="{12CEF452-8004-4860-8EEF-BC581D8F4F0C}" type="pres">
      <dgm:prSet presAssocID="{DAE8849E-8657-4B89-A7F7-D9FA94BFF4FF}" presName="connTx" presStyleLbl="parChTrans1D2" presStyleIdx="1" presStyleCnt="4"/>
      <dgm:spPr/>
    </dgm:pt>
    <dgm:pt modelId="{F965849A-56E0-4009-8A33-6C09E3B81249}" type="pres">
      <dgm:prSet presAssocID="{ACDAD601-1DBB-425C-A8F3-6E92C0F5AD69}" presName="root2" presStyleCnt="0"/>
      <dgm:spPr/>
    </dgm:pt>
    <dgm:pt modelId="{8CCB6A2B-F1CC-4A45-B64C-57789417EFD6}" type="pres">
      <dgm:prSet presAssocID="{ACDAD601-1DBB-425C-A8F3-6E92C0F5AD69}" presName="LevelTwoTextNode" presStyleLbl="node2" presStyleIdx="1" presStyleCnt="4">
        <dgm:presLayoutVars>
          <dgm:chPref val="3"/>
        </dgm:presLayoutVars>
      </dgm:prSet>
      <dgm:spPr/>
    </dgm:pt>
    <dgm:pt modelId="{CC7F0719-42F4-45DA-9C75-3EB060798544}" type="pres">
      <dgm:prSet presAssocID="{ACDAD601-1DBB-425C-A8F3-6E92C0F5AD69}" presName="level3hierChild" presStyleCnt="0"/>
      <dgm:spPr/>
    </dgm:pt>
    <dgm:pt modelId="{395FCE94-A574-41B7-96AA-5271F06D6C5E}" type="pres">
      <dgm:prSet presAssocID="{6F25F829-AD9E-45A9-AA01-8DDC23DB7243}" presName="conn2-1" presStyleLbl="parChTrans1D3" presStyleIdx="0" presStyleCnt="2"/>
      <dgm:spPr/>
    </dgm:pt>
    <dgm:pt modelId="{99C1F579-AE94-490A-967E-7FBEB07282AC}" type="pres">
      <dgm:prSet presAssocID="{6F25F829-AD9E-45A9-AA01-8DDC23DB7243}" presName="connTx" presStyleLbl="parChTrans1D3" presStyleIdx="0" presStyleCnt="2"/>
      <dgm:spPr/>
    </dgm:pt>
    <dgm:pt modelId="{0C4803B4-8314-4B28-BCE9-49920FE293A4}" type="pres">
      <dgm:prSet presAssocID="{39C8DACB-A16D-4D17-8187-DC015571CBCD}" presName="root2" presStyleCnt="0"/>
      <dgm:spPr/>
    </dgm:pt>
    <dgm:pt modelId="{DFE275FC-A26D-4CF3-8381-99C39B525FF8}" type="pres">
      <dgm:prSet presAssocID="{39C8DACB-A16D-4D17-8187-DC015571CBCD}" presName="LevelTwoTextNode" presStyleLbl="node3" presStyleIdx="0" presStyleCnt="2">
        <dgm:presLayoutVars>
          <dgm:chPref val="3"/>
        </dgm:presLayoutVars>
      </dgm:prSet>
      <dgm:spPr/>
    </dgm:pt>
    <dgm:pt modelId="{F52ABC4B-D19A-4618-9DCE-1A8E7EE755BF}" type="pres">
      <dgm:prSet presAssocID="{39C8DACB-A16D-4D17-8187-DC015571CBCD}" presName="level3hierChild" presStyleCnt="0"/>
      <dgm:spPr/>
    </dgm:pt>
    <dgm:pt modelId="{2B4C2C5D-A741-4BFA-99E2-0D640E2111EA}" type="pres">
      <dgm:prSet presAssocID="{ED398791-A684-416B-8014-07ACB8CB7AD4}" presName="conn2-1" presStyleLbl="parChTrans1D4" presStyleIdx="0" presStyleCnt="7"/>
      <dgm:spPr/>
    </dgm:pt>
    <dgm:pt modelId="{48F502E2-F58E-4605-8B92-4C3E851BD28E}" type="pres">
      <dgm:prSet presAssocID="{ED398791-A684-416B-8014-07ACB8CB7AD4}" presName="connTx" presStyleLbl="parChTrans1D4" presStyleIdx="0" presStyleCnt="7"/>
      <dgm:spPr/>
    </dgm:pt>
    <dgm:pt modelId="{F5B620C2-6C93-4131-8408-9DFCFCB0A49E}" type="pres">
      <dgm:prSet presAssocID="{55B8D51E-F9C5-4A48-A7DC-B5318740E2C6}" presName="root2" presStyleCnt="0"/>
      <dgm:spPr/>
    </dgm:pt>
    <dgm:pt modelId="{AB7A3E94-EC3A-446D-B90E-460A108C8015}" type="pres">
      <dgm:prSet presAssocID="{55B8D51E-F9C5-4A48-A7DC-B5318740E2C6}" presName="LevelTwoTextNode" presStyleLbl="node4" presStyleIdx="0" presStyleCnt="7" custLinFactNeighborX="61088" custLinFactNeighborY="1022">
        <dgm:presLayoutVars>
          <dgm:chPref val="3"/>
        </dgm:presLayoutVars>
      </dgm:prSet>
      <dgm:spPr/>
    </dgm:pt>
    <dgm:pt modelId="{25518ABC-48F9-4008-90C8-BCA3F56DD633}" type="pres">
      <dgm:prSet presAssocID="{55B8D51E-F9C5-4A48-A7DC-B5318740E2C6}" presName="level3hierChild" presStyleCnt="0"/>
      <dgm:spPr/>
    </dgm:pt>
    <dgm:pt modelId="{765ECAC3-B4FA-456D-A7FC-12B123082FF1}" type="pres">
      <dgm:prSet presAssocID="{C642C929-4838-4A82-860B-4057A188896A}" presName="conn2-1" presStyleLbl="parChTrans1D4" presStyleIdx="1" presStyleCnt="7"/>
      <dgm:spPr/>
    </dgm:pt>
    <dgm:pt modelId="{9B3703BA-655E-486A-863B-4B06D739BA6D}" type="pres">
      <dgm:prSet presAssocID="{C642C929-4838-4A82-860B-4057A188896A}" presName="connTx" presStyleLbl="parChTrans1D4" presStyleIdx="1" presStyleCnt="7"/>
      <dgm:spPr/>
    </dgm:pt>
    <dgm:pt modelId="{1B9C3D1A-F130-49DC-B352-EA1647E53700}" type="pres">
      <dgm:prSet presAssocID="{AD711906-D211-4BFA-ACA5-B05EE8885628}" presName="root2" presStyleCnt="0"/>
      <dgm:spPr/>
    </dgm:pt>
    <dgm:pt modelId="{F16DBE0F-75DC-4292-8CD7-E929539B2368}" type="pres">
      <dgm:prSet presAssocID="{AD711906-D211-4BFA-ACA5-B05EE8885628}" presName="LevelTwoTextNode" presStyleLbl="node4" presStyleIdx="1" presStyleCnt="7" custLinFactNeighborX="61088">
        <dgm:presLayoutVars>
          <dgm:chPref val="3"/>
        </dgm:presLayoutVars>
      </dgm:prSet>
      <dgm:spPr/>
    </dgm:pt>
    <dgm:pt modelId="{F24F5178-CD0A-4CB7-9233-46DF50F3FE5B}" type="pres">
      <dgm:prSet presAssocID="{AD711906-D211-4BFA-ACA5-B05EE8885628}" presName="level3hierChild" presStyleCnt="0"/>
      <dgm:spPr/>
    </dgm:pt>
    <dgm:pt modelId="{B3019A66-1614-465F-8830-15A3D93C1DE7}" type="pres">
      <dgm:prSet presAssocID="{780F4464-E60E-4975-95D8-AB9B9A830526}" presName="conn2-1" presStyleLbl="parChTrans1D4" presStyleIdx="2" presStyleCnt="7"/>
      <dgm:spPr/>
    </dgm:pt>
    <dgm:pt modelId="{2A47939F-6D10-4C77-ABA4-DB964589D571}" type="pres">
      <dgm:prSet presAssocID="{780F4464-E60E-4975-95D8-AB9B9A830526}" presName="connTx" presStyleLbl="parChTrans1D4" presStyleIdx="2" presStyleCnt="7"/>
      <dgm:spPr/>
    </dgm:pt>
    <dgm:pt modelId="{457C6970-471F-44E7-AAF2-1E45556C8743}" type="pres">
      <dgm:prSet presAssocID="{81E1F894-83F3-462C-A6B7-C3F405733F47}" presName="root2" presStyleCnt="0"/>
      <dgm:spPr/>
    </dgm:pt>
    <dgm:pt modelId="{540931BB-E3CD-4EFB-8666-C20715250B7E}" type="pres">
      <dgm:prSet presAssocID="{81E1F894-83F3-462C-A6B7-C3F405733F47}" presName="LevelTwoTextNode" presStyleLbl="node4" presStyleIdx="2" presStyleCnt="7" custLinFactNeighborX="61088">
        <dgm:presLayoutVars>
          <dgm:chPref val="3"/>
        </dgm:presLayoutVars>
      </dgm:prSet>
      <dgm:spPr/>
    </dgm:pt>
    <dgm:pt modelId="{D2CA3725-D6F1-4FDC-A7A1-25CAE61D8A85}" type="pres">
      <dgm:prSet presAssocID="{81E1F894-83F3-462C-A6B7-C3F405733F47}" presName="level3hierChild" presStyleCnt="0"/>
      <dgm:spPr/>
    </dgm:pt>
    <dgm:pt modelId="{6FA0FC8A-6CF0-4C24-8C1A-2B90067000B3}" type="pres">
      <dgm:prSet presAssocID="{6A849CB1-0E6C-4B9E-B56F-7899096BAC11}" presName="conn2-1" presStyleLbl="parChTrans1D4" presStyleIdx="3" presStyleCnt="7"/>
      <dgm:spPr/>
    </dgm:pt>
    <dgm:pt modelId="{2F194B3C-E23B-4377-A657-2B7585130655}" type="pres">
      <dgm:prSet presAssocID="{6A849CB1-0E6C-4B9E-B56F-7899096BAC11}" presName="connTx" presStyleLbl="parChTrans1D4" presStyleIdx="3" presStyleCnt="7"/>
      <dgm:spPr/>
    </dgm:pt>
    <dgm:pt modelId="{188DD147-1917-4B9B-86BB-11503BA5B970}" type="pres">
      <dgm:prSet presAssocID="{3F2E6713-91F8-4E16-9AD0-AAE19E1A330F}" presName="root2" presStyleCnt="0"/>
      <dgm:spPr/>
    </dgm:pt>
    <dgm:pt modelId="{08AB8EC8-F2E9-4AE6-B7B8-1628962F2695}" type="pres">
      <dgm:prSet presAssocID="{3F2E6713-91F8-4E16-9AD0-AAE19E1A330F}" presName="LevelTwoTextNode" presStyleLbl="node4" presStyleIdx="3" presStyleCnt="7" custLinFactNeighborX="61088">
        <dgm:presLayoutVars>
          <dgm:chPref val="3"/>
        </dgm:presLayoutVars>
      </dgm:prSet>
      <dgm:spPr/>
    </dgm:pt>
    <dgm:pt modelId="{B78DF898-6D34-4FA7-96C8-E7857B79030B}" type="pres">
      <dgm:prSet presAssocID="{3F2E6713-91F8-4E16-9AD0-AAE19E1A330F}" presName="level3hierChild" presStyleCnt="0"/>
      <dgm:spPr/>
    </dgm:pt>
    <dgm:pt modelId="{3530B2A0-88E9-4BB5-9F52-4911FA887D11}" type="pres">
      <dgm:prSet presAssocID="{2A28EAD1-A74A-4EA4-B2A4-BAA8C30F73AC}" presName="conn2-1" presStyleLbl="parChTrans1D4" presStyleIdx="4" presStyleCnt="7"/>
      <dgm:spPr/>
    </dgm:pt>
    <dgm:pt modelId="{14DC63EC-F369-44B7-BAA4-C1452275B86F}" type="pres">
      <dgm:prSet presAssocID="{2A28EAD1-A74A-4EA4-B2A4-BAA8C30F73AC}" presName="connTx" presStyleLbl="parChTrans1D4" presStyleIdx="4" presStyleCnt="7"/>
      <dgm:spPr/>
    </dgm:pt>
    <dgm:pt modelId="{E483C28C-5F19-4988-9926-6B996BE331C3}" type="pres">
      <dgm:prSet presAssocID="{24A93DC3-76D2-40D4-9170-C5CC2E99E180}" presName="root2" presStyleCnt="0"/>
      <dgm:spPr/>
    </dgm:pt>
    <dgm:pt modelId="{F096A4AC-9836-4CFC-B3E0-B36E466DA1AE}" type="pres">
      <dgm:prSet presAssocID="{24A93DC3-76D2-40D4-9170-C5CC2E99E180}" presName="LevelTwoTextNode" presStyleLbl="node4" presStyleIdx="4" presStyleCnt="7" custLinFactNeighborX="61088">
        <dgm:presLayoutVars>
          <dgm:chPref val="3"/>
        </dgm:presLayoutVars>
      </dgm:prSet>
      <dgm:spPr/>
    </dgm:pt>
    <dgm:pt modelId="{F6F02A1F-3DC8-45E2-B924-E7CAB2DF4EC5}" type="pres">
      <dgm:prSet presAssocID="{24A93DC3-76D2-40D4-9170-C5CC2E99E180}" presName="level3hierChild" presStyleCnt="0"/>
      <dgm:spPr/>
    </dgm:pt>
    <dgm:pt modelId="{0F33539C-0455-437B-8763-1D4630D79041}" type="pres">
      <dgm:prSet presAssocID="{46941AD2-B830-4EFC-8240-E30F9DC46D69}" presName="conn2-1" presStyleLbl="parChTrans1D4" presStyleIdx="5" presStyleCnt="7"/>
      <dgm:spPr/>
    </dgm:pt>
    <dgm:pt modelId="{09122B66-0AA2-4938-B514-E540AFBE0027}" type="pres">
      <dgm:prSet presAssocID="{46941AD2-B830-4EFC-8240-E30F9DC46D69}" presName="connTx" presStyleLbl="parChTrans1D4" presStyleIdx="5" presStyleCnt="7"/>
      <dgm:spPr/>
    </dgm:pt>
    <dgm:pt modelId="{A3F1E899-5E0E-47AE-B2D4-18D549E8FEC8}" type="pres">
      <dgm:prSet presAssocID="{6E7B62A6-62B6-4FD7-9FEF-767C97A72AE9}" presName="root2" presStyleCnt="0"/>
      <dgm:spPr/>
    </dgm:pt>
    <dgm:pt modelId="{0157E98D-EFED-4DE6-8432-B224738710E4}" type="pres">
      <dgm:prSet presAssocID="{6E7B62A6-62B6-4FD7-9FEF-767C97A72AE9}" presName="LevelTwoTextNode" presStyleLbl="node4" presStyleIdx="5" presStyleCnt="7" custLinFactNeighborX="61088">
        <dgm:presLayoutVars>
          <dgm:chPref val="3"/>
        </dgm:presLayoutVars>
      </dgm:prSet>
      <dgm:spPr/>
    </dgm:pt>
    <dgm:pt modelId="{413E7E3F-7391-4BFE-88C1-EC088F17AECC}" type="pres">
      <dgm:prSet presAssocID="{6E7B62A6-62B6-4FD7-9FEF-767C97A72AE9}" presName="level3hierChild" presStyleCnt="0"/>
      <dgm:spPr/>
    </dgm:pt>
    <dgm:pt modelId="{A8FE7384-350D-41B9-B583-FF9FB4C4F3D1}" type="pres">
      <dgm:prSet presAssocID="{3370691D-9F3A-4980-9C35-84736336032A}" presName="conn2-1" presStyleLbl="parChTrans1D4" presStyleIdx="6" presStyleCnt="7"/>
      <dgm:spPr/>
    </dgm:pt>
    <dgm:pt modelId="{F5E1AAE5-55DB-4144-A64C-5C495891A2A8}" type="pres">
      <dgm:prSet presAssocID="{3370691D-9F3A-4980-9C35-84736336032A}" presName="connTx" presStyleLbl="parChTrans1D4" presStyleIdx="6" presStyleCnt="7"/>
      <dgm:spPr/>
    </dgm:pt>
    <dgm:pt modelId="{89920863-288C-46BC-9DE8-91A9B8FC1CBD}" type="pres">
      <dgm:prSet presAssocID="{8999F5B4-62DF-42BB-8D3F-1D4D89171D87}" presName="root2" presStyleCnt="0"/>
      <dgm:spPr/>
    </dgm:pt>
    <dgm:pt modelId="{B239985C-0979-4512-877F-5D34C17BEDE0}" type="pres">
      <dgm:prSet presAssocID="{8999F5B4-62DF-42BB-8D3F-1D4D89171D87}" presName="LevelTwoTextNode" presStyleLbl="node4" presStyleIdx="6" presStyleCnt="7" custLinFactNeighborX="61088">
        <dgm:presLayoutVars>
          <dgm:chPref val="3"/>
        </dgm:presLayoutVars>
      </dgm:prSet>
      <dgm:spPr/>
    </dgm:pt>
    <dgm:pt modelId="{7B3081E3-C157-4E61-9275-B84555DB9744}" type="pres">
      <dgm:prSet presAssocID="{8999F5B4-62DF-42BB-8D3F-1D4D89171D87}" presName="level3hierChild" presStyleCnt="0"/>
      <dgm:spPr/>
    </dgm:pt>
    <dgm:pt modelId="{27A53BE6-E5AD-489E-84E8-0F25C460E82F}" type="pres">
      <dgm:prSet presAssocID="{054FF520-FEF3-4E3C-8011-25AF06953F61}" presName="conn2-1" presStyleLbl="parChTrans1D3" presStyleIdx="1" presStyleCnt="2"/>
      <dgm:spPr/>
    </dgm:pt>
    <dgm:pt modelId="{6D23A44B-3A8C-441D-9B9D-CEC3784CA9BA}" type="pres">
      <dgm:prSet presAssocID="{054FF520-FEF3-4E3C-8011-25AF06953F61}" presName="connTx" presStyleLbl="parChTrans1D3" presStyleIdx="1" presStyleCnt="2"/>
      <dgm:spPr/>
    </dgm:pt>
    <dgm:pt modelId="{C73F2C44-E4A5-4B00-BB36-A31034A0351B}" type="pres">
      <dgm:prSet presAssocID="{1B7BE2E5-3179-4F85-BD8D-C9654E4B6FDD}" presName="root2" presStyleCnt="0"/>
      <dgm:spPr/>
    </dgm:pt>
    <dgm:pt modelId="{79C6540B-455A-49DF-8340-5F22CEACCFAC}" type="pres">
      <dgm:prSet presAssocID="{1B7BE2E5-3179-4F85-BD8D-C9654E4B6FDD}" presName="LevelTwoTextNode" presStyleLbl="node3" presStyleIdx="1" presStyleCnt="2">
        <dgm:presLayoutVars>
          <dgm:chPref val="3"/>
        </dgm:presLayoutVars>
      </dgm:prSet>
      <dgm:spPr/>
    </dgm:pt>
    <dgm:pt modelId="{2D695C01-A5CD-43EE-929E-BAE09AA28475}" type="pres">
      <dgm:prSet presAssocID="{1B7BE2E5-3179-4F85-BD8D-C9654E4B6FDD}" presName="level3hierChild" presStyleCnt="0"/>
      <dgm:spPr/>
    </dgm:pt>
    <dgm:pt modelId="{1054EDFB-855A-4809-83E5-FFF7FF7613AB}" type="pres">
      <dgm:prSet presAssocID="{C5844770-D0CB-49EE-9C3F-D68A65A25139}" presName="conn2-1" presStyleLbl="parChTrans1D2" presStyleIdx="2" presStyleCnt="4"/>
      <dgm:spPr/>
    </dgm:pt>
    <dgm:pt modelId="{542DABA8-8C85-476C-AE5B-1C099C1DADB8}" type="pres">
      <dgm:prSet presAssocID="{C5844770-D0CB-49EE-9C3F-D68A65A25139}" presName="connTx" presStyleLbl="parChTrans1D2" presStyleIdx="2" presStyleCnt="4"/>
      <dgm:spPr/>
    </dgm:pt>
    <dgm:pt modelId="{36F2A409-F790-472C-B3F0-F82FF4F74187}" type="pres">
      <dgm:prSet presAssocID="{E37DD3BD-C1DC-4637-92BC-35F30083F59C}" presName="root2" presStyleCnt="0"/>
      <dgm:spPr/>
    </dgm:pt>
    <dgm:pt modelId="{DA8B4070-8A16-4067-A168-3E603C9601CD}" type="pres">
      <dgm:prSet presAssocID="{E37DD3BD-C1DC-4637-92BC-35F30083F59C}" presName="LevelTwoTextNode" presStyleLbl="node2" presStyleIdx="2" presStyleCnt="4">
        <dgm:presLayoutVars>
          <dgm:chPref val="3"/>
        </dgm:presLayoutVars>
      </dgm:prSet>
      <dgm:spPr/>
    </dgm:pt>
    <dgm:pt modelId="{CE8409EB-F2D7-45CB-ADB9-B35A182C92D5}" type="pres">
      <dgm:prSet presAssocID="{E37DD3BD-C1DC-4637-92BC-35F30083F59C}" presName="level3hierChild" presStyleCnt="0"/>
      <dgm:spPr/>
    </dgm:pt>
    <dgm:pt modelId="{8E38D5EF-E424-4C7E-8519-A60A799E052E}" type="pres">
      <dgm:prSet presAssocID="{3D790930-8F7B-4A3A-9BBB-A8FE23F6BA42}" presName="conn2-1" presStyleLbl="parChTrans1D2" presStyleIdx="3" presStyleCnt="4"/>
      <dgm:spPr/>
    </dgm:pt>
    <dgm:pt modelId="{0136C6AF-0AAD-426B-B11A-B781D66DC1FE}" type="pres">
      <dgm:prSet presAssocID="{3D790930-8F7B-4A3A-9BBB-A8FE23F6BA42}" presName="connTx" presStyleLbl="parChTrans1D2" presStyleIdx="3" presStyleCnt="4"/>
      <dgm:spPr/>
    </dgm:pt>
    <dgm:pt modelId="{D49CA467-C9DB-4CDA-9B06-B5B3D1C494F1}" type="pres">
      <dgm:prSet presAssocID="{89859BF2-6E0D-43C3-A8F2-253D96162BE0}" presName="root2" presStyleCnt="0"/>
      <dgm:spPr/>
    </dgm:pt>
    <dgm:pt modelId="{7D9C3563-0C38-46A1-B469-9AC012108874}" type="pres">
      <dgm:prSet presAssocID="{89859BF2-6E0D-43C3-A8F2-253D96162BE0}" presName="LevelTwoTextNode" presStyleLbl="node2" presStyleIdx="3" presStyleCnt="4">
        <dgm:presLayoutVars>
          <dgm:chPref val="3"/>
        </dgm:presLayoutVars>
      </dgm:prSet>
      <dgm:spPr/>
    </dgm:pt>
    <dgm:pt modelId="{77733C65-B922-458F-A17A-058F5D8A44EC}" type="pres">
      <dgm:prSet presAssocID="{89859BF2-6E0D-43C3-A8F2-253D96162BE0}" presName="level3hierChild" presStyleCnt="0"/>
      <dgm:spPr/>
    </dgm:pt>
  </dgm:ptLst>
  <dgm:cxnLst>
    <dgm:cxn modelId="{252D2E01-135C-435C-8277-8C58F63FDC17}" type="presOf" srcId="{C642C929-4838-4A82-860B-4057A188896A}" destId="{765ECAC3-B4FA-456D-A7FC-12B123082FF1}" srcOrd="0" destOrd="0" presId="urn:microsoft.com/office/officeart/2005/8/layout/hierarchy2"/>
    <dgm:cxn modelId="{D2356E08-8039-4018-9BF1-FFE98C69E54F}" type="presOf" srcId="{31D24455-CB93-4AC9-99EE-D7AD85CF24BD}" destId="{92FFB408-D228-4A3A-9121-4E499F5331DD}" srcOrd="0" destOrd="0" presId="urn:microsoft.com/office/officeart/2005/8/layout/hierarchy2"/>
    <dgm:cxn modelId="{57D23B19-C1F1-4DD2-A2B7-544282701F53}" srcId="{39C8DACB-A16D-4D17-8187-DC015571CBCD}" destId="{AD711906-D211-4BFA-ACA5-B05EE8885628}" srcOrd="1" destOrd="0" parTransId="{C642C929-4838-4A82-860B-4057A188896A}" sibTransId="{C599FDDE-9A39-4DC2-A63D-D30254E9A5C4}"/>
    <dgm:cxn modelId="{4210A31B-B1AE-4D5E-8A38-5A9FB9D01895}" srcId="{ACDAD601-1DBB-425C-A8F3-6E92C0F5AD69}" destId="{39C8DACB-A16D-4D17-8187-DC015571CBCD}" srcOrd="0" destOrd="0" parTransId="{6F25F829-AD9E-45A9-AA01-8DDC23DB7243}" sibTransId="{6B35510B-2D70-4212-BEE7-35291E924923}"/>
    <dgm:cxn modelId="{4F0E3920-8104-4653-B07E-9CE0030693AA}" srcId="{B3C5F39B-1815-4E45-84EC-73C2EBCEAE90}" destId="{ACDAD601-1DBB-425C-A8F3-6E92C0F5AD69}" srcOrd="1" destOrd="0" parTransId="{DAE8849E-8657-4B89-A7F7-D9FA94BFF4FF}" sibTransId="{9CDE6BCD-6811-4B6A-88BA-E836E19B8500}"/>
    <dgm:cxn modelId="{43474728-5FC6-4F4E-A9AA-63EE364804BA}" srcId="{39C8DACB-A16D-4D17-8187-DC015571CBCD}" destId="{8999F5B4-62DF-42BB-8D3F-1D4D89171D87}" srcOrd="6" destOrd="0" parTransId="{3370691D-9F3A-4980-9C35-84736336032A}" sibTransId="{E7C8CFC1-9E69-46C5-9B55-CF5C30A00999}"/>
    <dgm:cxn modelId="{F1F1DA2F-80EA-4C09-A234-4C36598CA2C4}" type="presOf" srcId="{45A589EF-1E76-4B8B-8A12-AD41C2F353A3}" destId="{05484E6F-2A69-4A6A-8A44-2EFD28E5781E}" srcOrd="1" destOrd="0" presId="urn:microsoft.com/office/officeart/2005/8/layout/hierarchy2"/>
    <dgm:cxn modelId="{42556F34-0C0A-44A8-8EFF-8E93DD8D269B}" type="presOf" srcId="{89859BF2-6E0D-43C3-A8F2-253D96162BE0}" destId="{7D9C3563-0C38-46A1-B469-9AC012108874}" srcOrd="0" destOrd="0" presId="urn:microsoft.com/office/officeart/2005/8/layout/hierarchy2"/>
    <dgm:cxn modelId="{3FFB963E-51B3-4EF2-90BA-B417B37C2E94}" type="presOf" srcId="{1B7BE2E5-3179-4F85-BD8D-C9654E4B6FDD}" destId="{79C6540B-455A-49DF-8340-5F22CEACCFAC}" srcOrd="0" destOrd="0" presId="urn:microsoft.com/office/officeart/2005/8/layout/hierarchy2"/>
    <dgm:cxn modelId="{4A88E85D-851A-4593-A720-B73E03099CB1}" srcId="{39C8DACB-A16D-4D17-8187-DC015571CBCD}" destId="{55B8D51E-F9C5-4A48-A7DC-B5318740E2C6}" srcOrd="0" destOrd="0" parTransId="{ED398791-A684-416B-8014-07ACB8CB7AD4}" sibTransId="{CF7EAFAF-2F46-468A-AC72-C522BA95CADD}"/>
    <dgm:cxn modelId="{F784B05E-0B1D-4AB6-9449-0B75C3232D46}" type="presOf" srcId="{3370691D-9F3A-4980-9C35-84736336032A}" destId="{A8FE7384-350D-41B9-B583-FF9FB4C4F3D1}" srcOrd="0" destOrd="0" presId="urn:microsoft.com/office/officeart/2005/8/layout/hierarchy2"/>
    <dgm:cxn modelId="{E137295F-1581-40FF-9EBF-7C39626FEEC8}" type="presOf" srcId="{DAE8849E-8657-4B89-A7F7-D9FA94BFF4FF}" destId="{12CEF452-8004-4860-8EEF-BC581D8F4F0C}" srcOrd="1" destOrd="0" presId="urn:microsoft.com/office/officeart/2005/8/layout/hierarchy2"/>
    <dgm:cxn modelId="{B5464565-4881-47A4-9820-9DD51B4422BF}" type="presOf" srcId="{6F25F829-AD9E-45A9-AA01-8DDC23DB7243}" destId="{395FCE94-A574-41B7-96AA-5271F06D6C5E}" srcOrd="0" destOrd="0" presId="urn:microsoft.com/office/officeart/2005/8/layout/hierarchy2"/>
    <dgm:cxn modelId="{98FE1F4F-15CF-4190-AAB5-81BFB82627D6}" type="presOf" srcId="{C5844770-D0CB-49EE-9C3F-D68A65A25139}" destId="{542DABA8-8C85-476C-AE5B-1C099C1DADB8}" srcOrd="1" destOrd="0" presId="urn:microsoft.com/office/officeart/2005/8/layout/hierarchy2"/>
    <dgm:cxn modelId="{98BF906F-2A08-4178-AFFF-219B3C9BEE27}" type="presOf" srcId="{6F25F829-AD9E-45A9-AA01-8DDC23DB7243}" destId="{99C1F579-AE94-490A-967E-7FBEB07282AC}" srcOrd="1" destOrd="0" presId="urn:microsoft.com/office/officeart/2005/8/layout/hierarchy2"/>
    <dgm:cxn modelId="{53F7FB71-EA19-416C-B04E-6688BAA544A8}" type="presOf" srcId="{39C8DACB-A16D-4D17-8187-DC015571CBCD}" destId="{DFE275FC-A26D-4CF3-8381-99C39B525FF8}" srcOrd="0" destOrd="0" presId="urn:microsoft.com/office/officeart/2005/8/layout/hierarchy2"/>
    <dgm:cxn modelId="{55B0D073-449F-41E1-AEDD-A1BAE56DD1B8}" type="presOf" srcId="{3D790930-8F7B-4A3A-9BBB-A8FE23F6BA42}" destId="{8E38D5EF-E424-4C7E-8519-A60A799E052E}" srcOrd="0" destOrd="0" presId="urn:microsoft.com/office/officeart/2005/8/layout/hierarchy2"/>
    <dgm:cxn modelId="{7FCBD473-E43C-4B30-888E-ACF6888458E5}" type="presOf" srcId="{780F4464-E60E-4975-95D8-AB9B9A830526}" destId="{2A47939F-6D10-4C77-ABA4-DB964589D571}" srcOrd="1" destOrd="0" presId="urn:microsoft.com/office/officeart/2005/8/layout/hierarchy2"/>
    <dgm:cxn modelId="{7753DA73-6806-4CF5-8586-9D06365B417A}" type="presOf" srcId="{ED398791-A684-416B-8014-07ACB8CB7AD4}" destId="{48F502E2-F58E-4605-8B92-4C3E851BD28E}" srcOrd="1" destOrd="0" presId="urn:microsoft.com/office/officeart/2005/8/layout/hierarchy2"/>
    <dgm:cxn modelId="{1AD67277-9012-4D84-A456-8CDFEEF9263B}" type="presOf" srcId="{AD711906-D211-4BFA-ACA5-B05EE8885628}" destId="{F16DBE0F-75DC-4292-8CD7-E929539B2368}" srcOrd="0" destOrd="0" presId="urn:microsoft.com/office/officeart/2005/8/layout/hierarchy2"/>
    <dgm:cxn modelId="{E583BC57-BBCF-46B5-B73E-49B93879F2DB}" type="presOf" srcId="{3D790930-8F7B-4A3A-9BBB-A8FE23F6BA42}" destId="{0136C6AF-0AAD-426B-B11A-B781D66DC1FE}" srcOrd="1" destOrd="0" presId="urn:microsoft.com/office/officeart/2005/8/layout/hierarchy2"/>
    <dgm:cxn modelId="{0EDF657E-2DB3-423D-94D4-468E5E8E0613}" srcId="{39C8DACB-A16D-4D17-8187-DC015571CBCD}" destId="{81E1F894-83F3-462C-A6B7-C3F405733F47}" srcOrd="2" destOrd="0" parTransId="{780F4464-E60E-4975-95D8-AB9B9A830526}" sibTransId="{197B7F68-A178-458C-916A-46B72C27C116}"/>
    <dgm:cxn modelId="{77618080-2D5E-4EAF-B9A5-F4F21CDEF58A}" type="presOf" srcId="{ACDAD601-1DBB-425C-A8F3-6E92C0F5AD69}" destId="{8CCB6A2B-F1CC-4A45-B64C-57789417EFD6}" srcOrd="0" destOrd="0" presId="urn:microsoft.com/office/officeart/2005/8/layout/hierarchy2"/>
    <dgm:cxn modelId="{51BB7682-E6DE-4303-9262-7990AB783F26}" type="presOf" srcId="{6A849CB1-0E6C-4B9E-B56F-7899096BAC11}" destId="{2F194B3C-E23B-4377-A657-2B7585130655}" srcOrd="1" destOrd="0" presId="urn:microsoft.com/office/officeart/2005/8/layout/hierarchy2"/>
    <dgm:cxn modelId="{BDA2A483-B35B-4EDF-B554-07643BF75A1F}" type="presOf" srcId="{3F2E6713-91F8-4E16-9AD0-AAE19E1A330F}" destId="{08AB8EC8-F2E9-4AE6-B7B8-1628962F2695}" srcOrd="0" destOrd="0" presId="urn:microsoft.com/office/officeart/2005/8/layout/hierarchy2"/>
    <dgm:cxn modelId="{95D45784-D08F-4AE5-A139-6E2220540CE9}" type="presOf" srcId="{46941AD2-B830-4EFC-8240-E30F9DC46D69}" destId="{0F33539C-0455-437B-8763-1D4630D79041}" srcOrd="0" destOrd="0" presId="urn:microsoft.com/office/officeart/2005/8/layout/hierarchy2"/>
    <dgm:cxn modelId="{8876D28E-FBD3-49AE-8C55-BDFF47E6F717}" type="presOf" srcId="{C5844770-D0CB-49EE-9C3F-D68A65A25139}" destId="{1054EDFB-855A-4809-83E5-FFF7FF7613AB}" srcOrd="0" destOrd="0" presId="urn:microsoft.com/office/officeart/2005/8/layout/hierarchy2"/>
    <dgm:cxn modelId="{0183108F-2B8A-4D1E-A1B3-A42A3465E22E}" type="presOf" srcId="{6A849CB1-0E6C-4B9E-B56F-7899096BAC11}" destId="{6FA0FC8A-6CF0-4C24-8C1A-2B90067000B3}" srcOrd="0" destOrd="0" presId="urn:microsoft.com/office/officeart/2005/8/layout/hierarchy2"/>
    <dgm:cxn modelId="{FB9C7C8F-6110-4CE4-806D-74335F8A517B}" srcId="{ACDAD601-1DBB-425C-A8F3-6E92C0F5AD69}" destId="{1B7BE2E5-3179-4F85-BD8D-C9654E4B6FDD}" srcOrd="1" destOrd="0" parTransId="{054FF520-FEF3-4E3C-8011-25AF06953F61}" sibTransId="{5EE40DEE-7561-4D44-97E9-20CB09CF8171}"/>
    <dgm:cxn modelId="{CFB26893-C489-4BE2-8380-31D620A66605}" srcId="{31D24455-CB93-4AC9-99EE-D7AD85CF24BD}" destId="{B3C5F39B-1815-4E45-84EC-73C2EBCEAE90}" srcOrd="0" destOrd="0" parTransId="{DD48F7C1-517D-4836-A2DC-E1757A20D199}" sibTransId="{DB512D1E-F075-4C62-B906-7519D87C1759}"/>
    <dgm:cxn modelId="{4544A199-52FA-4285-9FC1-B9766E67DCCB}" type="presOf" srcId="{2A28EAD1-A74A-4EA4-B2A4-BAA8C30F73AC}" destId="{3530B2A0-88E9-4BB5-9F52-4911FA887D11}" srcOrd="0" destOrd="0" presId="urn:microsoft.com/office/officeart/2005/8/layout/hierarchy2"/>
    <dgm:cxn modelId="{1DA5379B-2C89-4B66-923B-E06EEA382D60}" type="presOf" srcId="{81E1F894-83F3-462C-A6B7-C3F405733F47}" destId="{540931BB-E3CD-4EFB-8666-C20715250B7E}" srcOrd="0" destOrd="0" presId="urn:microsoft.com/office/officeart/2005/8/layout/hierarchy2"/>
    <dgm:cxn modelId="{709D339C-0AC6-49D0-8433-7A998613828F}" type="presOf" srcId="{ED398791-A684-416B-8014-07ACB8CB7AD4}" destId="{2B4C2C5D-A741-4BFA-99E2-0D640E2111EA}" srcOrd="0" destOrd="0" presId="urn:microsoft.com/office/officeart/2005/8/layout/hierarchy2"/>
    <dgm:cxn modelId="{9F6FA89C-F8D0-42F0-8098-A5D6ECE17E74}" type="presOf" srcId="{054FF520-FEF3-4E3C-8011-25AF06953F61}" destId="{27A53BE6-E5AD-489E-84E8-0F25C460E82F}" srcOrd="0" destOrd="0" presId="urn:microsoft.com/office/officeart/2005/8/layout/hierarchy2"/>
    <dgm:cxn modelId="{A97652A0-DD26-4DCB-B82C-B7BB73BA1A7A}" type="presOf" srcId="{DAE8849E-8657-4B89-A7F7-D9FA94BFF4FF}" destId="{2BD711EF-D136-4196-9B51-54C8CD5CCA7F}" srcOrd="0" destOrd="0" presId="urn:microsoft.com/office/officeart/2005/8/layout/hierarchy2"/>
    <dgm:cxn modelId="{FCD453A0-718E-4E7D-BDC6-D405F61CF747}" type="presOf" srcId="{8999F5B4-62DF-42BB-8D3F-1D4D89171D87}" destId="{B239985C-0979-4512-877F-5D34C17BEDE0}" srcOrd="0" destOrd="0" presId="urn:microsoft.com/office/officeart/2005/8/layout/hierarchy2"/>
    <dgm:cxn modelId="{B60CF5A7-4F01-4DD4-ADF8-EF9F9C450B6E}" srcId="{B3C5F39B-1815-4E45-84EC-73C2EBCEAE90}" destId="{89859BF2-6E0D-43C3-A8F2-253D96162BE0}" srcOrd="3" destOrd="0" parTransId="{3D790930-8F7B-4A3A-9BBB-A8FE23F6BA42}" sibTransId="{7097C3B1-4B90-4D0D-B7A4-B66866CCACE5}"/>
    <dgm:cxn modelId="{6D972AAB-ED59-4AFD-BF4A-A3B2BF1E247E}" type="presOf" srcId="{55B8D51E-F9C5-4A48-A7DC-B5318740E2C6}" destId="{AB7A3E94-EC3A-446D-B90E-460A108C8015}" srcOrd="0" destOrd="0" presId="urn:microsoft.com/office/officeart/2005/8/layout/hierarchy2"/>
    <dgm:cxn modelId="{8161F9B1-0FC3-4A7B-BE22-406671DA0658}" type="presOf" srcId="{D9C2E494-D189-482B-9455-1EC4C4F60C71}" destId="{B332D600-2C2F-4636-AB17-1532DEFFA17B}" srcOrd="0" destOrd="0" presId="urn:microsoft.com/office/officeart/2005/8/layout/hierarchy2"/>
    <dgm:cxn modelId="{467830B3-4468-423B-B32B-3DBA02642AA9}" type="presOf" srcId="{E37DD3BD-C1DC-4637-92BC-35F30083F59C}" destId="{DA8B4070-8A16-4067-A168-3E603C9601CD}" srcOrd="0" destOrd="0" presId="urn:microsoft.com/office/officeart/2005/8/layout/hierarchy2"/>
    <dgm:cxn modelId="{F6ABECB7-4062-40DD-9082-BFE8011C2BFC}" srcId="{B3C5F39B-1815-4E45-84EC-73C2EBCEAE90}" destId="{E37DD3BD-C1DC-4637-92BC-35F30083F59C}" srcOrd="2" destOrd="0" parTransId="{C5844770-D0CB-49EE-9C3F-D68A65A25139}" sibTransId="{82043568-D48C-412C-AEAB-603252A6A570}"/>
    <dgm:cxn modelId="{347388C7-4218-4FAA-8456-74B6C2B64762}" srcId="{39C8DACB-A16D-4D17-8187-DC015571CBCD}" destId="{3F2E6713-91F8-4E16-9AD0-AAE19E1A330F}" srcOrd="3" destOrd="0" parTransId="{6A849CB1-0E6C-4B9E-B56F-7899096BAC11}" sibTransId="{C98D2E28-CA1B-45CD-A5E8-A5217B6D79B2}"/>
    <dgm:cxn modelId="{B7CABCC7-9FEA-46A4-A14B-EA2FBD0A5235}" srcId="{39C8DACB-A16D-4D17-8187-DC015571CBCD}" destId="{24A93DC3-76D2-40D4-9170-C5CC2E99E180}" srcOrd="4" destOrd="0" parTransId="{2A28EAD1-A74A-4EA4-B2A4-BAA8C30F73AC}" sibTransId="{1453E4A9-67A5-49EC-8F28-F41B9D4ACD00}"/>
    <dgm:cxn modelId="{F7302BC8-1308-4DAE-B726-287A9096FF13}" type="presOf" srcId="{6E7B62A6-62B6-4FD7-9FEF-767C97A72AE9}" destId="{0157E98D-EFED-4DE6-8432-B224738710E4}" srcOrd="0" destOrd="0" presId="urn:microsoft.com/office/officeart/2005/8/layout/hierarchy2"/>
    <dgm:cxn modelId="{C47F22CC-5783-4FD6-B9B0-30536EE19448}" type="presOf" srcId="{054FF520-FEF3-4E3C-8011-25AF06953F61}" destId="{6D23A44B-3A8C-441D-9B9D-CEC3784CA9BA}" srcOrd="1" destOrd="0" presId="urn:microsoft.com/office/officeart/2005/8/layout/hierarchy2"/>
    <dgm:cxn modelId="{BCAC2BDA-A8C3-4A6C-B9BA-5100D43B62AB}" type="presOf" srcId="{45A589EF-1E76-4B8B-8A12-AD41C2F353A3}" destId="{C72940A7-0144-43A0-B926-6AE82D2B4016}" srcOrd="0" destOrd="0" presId="urn:microsoft.com/office/officeart/2005/8/layout/hierarchy2"/>
    <dgm:cxn modelId="{961519DB-E094-4254-B4A5-0FFD58E15BA3}" type="presOf" srcId="{B3C5F39B-1815-4E45-84EC-73C2EBCEAE90}" destId="{FAF9A3C4-EBFC-4028-AF84-3AE0531C4EED}" srcOrd="0" destOrd="0" presId="urn:microsoft.com/office/officeart/2005/8/layout/hierarchy2"/>
    <dgm:cxn modelId="{F0716FE4-30E4-4D38-907B-A213CF8D9421}" type="presOf" srcId="{24A93DC3-76D2-40D4-9170-C5CC2E99E180}" destId="{F096A4AC-9836-4CFC-B3E0-B36E466DA1AE}" srcOrd="0" destOrd="0" presId="urn:microsoft.com/office/officeart/2005/8/layout/hierarchy2"/>
    <dgm:cxn modelId="{BAFE5FE6-1C64-49EA-AB75-98853A903401}" type="presOf" srcId="{780F4464-E60E-4975-95D8-AB9B9A830526}" destId="{B3019A66-1614-465F-8830-15A3D93C1DE7}" srcOrd="0" destOrd="0" presId="urn:microsoft.com/office/officeart/2005/8/layout/hierarchy2"/>
    <dgm:cxn modelId="{9CE464E9-B75A-4CDB-A554-0F823799C8AB}" srcId="{B3C5F39B-1815-4E45-84EC-73C2EBCEAE90}" destId="{D9C2E494-D189-482B-9455-1EC4C4F60C71}" srcOrd="0" destOrd="0" parTransId="{45A589EF-1E76-4B8B-8A12-AD41C2F353A3}" sibTransId="{152774CF-E014-41C3-B700-F42F00D9A16C}"/>
    <dgm:cxn modelId="{4458B3EB-2D90-4FFF-BDBC-974DB43E2795}" type="presOf" srcId="{3370691D-9F3A-4980-9C35-84736336032A}" destId="{F5E1AAE5-55DB-4144-A64C-5C495891A2A8}" srcOrd="1" destOrd="0" presId="urn:microsoft.com/office/officeart/2005/8/layout/hierarchy2"/>
    <dgm:cxn modelId="{40DEE8ED-3CAF-4DDF-BD9D-B8B225DBCE43}" type="presOf" srcId="{46941AD2-B830-4EFC-8240-E30F9DC46D69}" destId="{09122B66-0AA2-4938-B514-E540AFBE0027}" srcOrd="1" destOrd="0" presId="urn:microsoft.com/office/officeart/2005/8/layout/hierarchy2"/>
    <dgm:cxn modelId="{4F4FFCED-17AB-42FE-B867-654CC2EFBE3D}" type="presOf" srcId="{2A28EAD1-A74A-4EA4-B2A4-BAA8C30F73AC}" destId="{14DC63EC-F369-44B7-BAA4-C1452275B86F}" srcOrd="1" destOrd="0" presId="urn:microsoft.com/office/officeart/2005/8/layout/hierarchy2"/>
    <dgm:cxn modelId="{52B669EE-C4C8-4534-8964-401E2B22A713}" srcId="{39C8DACB-A16D-4D17-8187-DC015571CBCD}" destId="{6E7B62A6-62B6-4FD7-9FEF-767C97A72AE9}" srcOrd="5" destOrd="0" parTransId="{46941AD2-B830-4EFC-8240-E30F9DC46D69}" sibTransId="{352C7B78-FE3C-458B-A146-D279BD36A98E}"/>
    <dgm:cxn modelId="{A56FB9FB-A5E5-487A-BEE7-78AA6FA905CC}" type="presOf" srcId="{C642C929-4838-4A82-860B-4057A188896A}" destId="{9B3703BA-655E-486A-863B-4B06D739BA6D}" srcOrd="1" destOrd="0" presId="urn:microsoft.com/office/officeart/2005/8/layout/hierarchy2"/>
    <dgm:cxn modelId="{325014B4-7ACB-4FB4-921F-D39301676545}" type="presParOf" srcId="{92FFB408-D228-4A3A-9121-4E499F5331DD}" destId="{848A2159-9294-4D6D-8159-96ED99B6CE39}" srcOrd="0" destOrd="0" presId="urn:microsoft.com/office/officeart/2005/8/layout/hierarchy2"/>
    <dgm:cxn modelId="{71334F31-22C6-4707-92D8-7EA20F05DB15}" type="presParOf" srcId="{848A2159-9294-4D6D-8159-96ED99B6CE39}" destId="{FAF9A3C4-EBFC-4028-AF84-3AE0531C4EED}" srcOrd="0" destOrd="0" presId="urn:microsoft.com/office/officeart/2005/8/layout/hierarchy2"/>
    <dgm:cxn modelId="{C47A62FE-CBEA-4311-9AA3-81FE8AF5742C}" type="presParOf" srcId="{848A2159-9294-4D6D-8159-96ED99B6CE39}" destId="{663B1AE0-1A91-4F13-ADF9-B9DF64C25162}" srcOrd="1" destOrd="0" presId="urn:microsoft.com/office/officeart/2005/8/layout/hierarchy2"/>
    <dgm:cxn modelId="{9F5570D7-068E-4A78-9E45-56B86A3667CB}" type="presParOf" srcId="{663B1AE0-1A91-4F13-ADF9-B9DF64C25162}" destId="{C72940A7-0144-43A0-B926-6AE82D2B4016}" srcOrd="0" destOrd="0" presId="urn:microsoft.com/office/officeart/2005/8/layout/hierarchy2"/>
    <dgm:cxn modelId="{4A4AD211-8D1F-4AC6-BAD9-95C90584B922}" type="presParOf" srcId="{C72940A7-0144-43A0-B926-6AE82D2B4016}" destId="{05484E6F-2A69-4A6A-8A44-2EFD28E5781E}" srcOrd="0" destOrd="0" presId="urn:microsoft.com/office/officeart/2005/8/layout/hierarchy2"/>
    <dgm:cxn modelId="{739F8EFB-F65C-4D10-87B4-A8765E33E360}" type="presParOf" srcId="{663B1AE0-1A91-4F13-ADF9-B9DF64C25162}" destId="{F24AFB1B-7E3D-4240-BCED-F78F09D0DE2F}" srcOrd="1" destOrd="0" presId="urn:microsoft.com/office/officeart/2005/8/layout/hierarchy2"/>
    <dgm:cxn modelId="{A5479ADD-1ED3-47C2-84BE-7F7693DDFEC6}" type="presParOf" srcId="{F24AFB1B-7E3D-4240-BCED-F78F09D0DE2F}" destId="{B332D600-2C2F-4636-AB17-1532DEFFA17B}" srcOrd="0" destOrd="0" presId="urn:microsoft.com/office/officeart/2005/8/layout/hierarchy2"/>
    <dgm:cxn modelId="{42C0C31F-9AA7-4A12-8B5C-68FA01037410}" type="presParOf" srcId="{F24AFB1B-7E3D-4240-BCED-F78F09D0DE2F}" destId="{AD794D0D-B3F6-4B3C-ABB1-F1537993A453}" srcOrd="1" destOrd="0" presId="urn:microsoft.com/office/officeart/2005/8/layout/hierarchy2"/>
    <dgm:cxn modelId="{DFC2D523-94E7-42CD-AE08-B74177DA5C8E}" type="presParOf" srcId="{663B1AE0-1A91-4F13-ADF9-B9DF64C25162}" destId="{2BD711EF-D136-4196-9B51-54C8CD5CCA7F}" srcOrd="2" destOrd="0" presId="urn:microsoft.com/office/officeart/2005/8/layout/hierarchy2"/>
    <dgm:cxn modelId="{C5833735-1523-4A67-AF88-F6422D9B6132}" type="presParOf" srcId="{2BD711EF-D136-4196-9B51-54C8CD5CCA7F}" destId="{12CEF452-8004-4860-8EEF-BC581D8F4F0C}" srcOrd="0" destOrd="0" presId="urn:microsoft.com/office/officeart/2005/8/layout/hierarchy2"/>
    <dgm:cxn modelId="{6AE46E25-84A4-4A60-992E-589D5CDDAE83}" type="presParOf" srcId="{663B1AE0-1A91-4F13-ADF9-B9DF64C25162}" destId="{F965849A-56E0-4009-8A33-6C09E3B81249}" srcOrd="3" destOrd="0" presId="urn:microsoft.com/office/officeart/2005/8/layout/hierarchy2"/>
    <dgm:cxn modelId="{09D4099C-A8D6-497B-AFE0-FC88DF704245}" type="presParOf" srcId="{F965849A-56E0-4009-8A33-6C09E3B81249}" destId="{8CCB6A2B-F1CC-4A45-B64C-57789417EFD6}" srcOrd="0" destOrd="0" presId="urn:microsoft.com/office/officeart/2005/8/layout/hierarchy2"/>
    <dgm:cxn modelId="{DD0376EA-9A05-429E-A9D6-D37DBA28456D}" type="presParOf" srcId="{F965849A-56E0-4009-8A33-6C09E3B81249}" destId="{CC7F0719-42F4-45DA-9C75-3EB060798544}" srcOrd="1" destOrd="0" presId="urn:microsoft.com/office/officeart/2005/8/layout/hierarchy2"/>
    <dgm:cxn modelId="{5AB4D749-A24D-4B39-81FD-415A932A45EC}" type="presParOf" srcId="{CC7F0719-42F4-45DA-9C75-3EB060798544}" destId="{395FCE94-A574-41B7-96AA-5271F06D6C5E}" srcOrd="0" destOrd="0" presId="urn:microsoft.com/office/officeart/2005/8/layout/hierarchy2"/>
    <dgm:cxn modelId="{854B1E68-0062-4E2C-90E7-A2F05C48D9FE}" type="presParOf" srcId="{395FCE94-A574-41B7-96AA-5271F06D6C5E}" destId="{99C1F579-AE94-490A-967E-7FBEB07282AC}" srcOrd="0" destOrd="0" presId="urn:microsoft.com/office/officeart/2005/8/layout/hierarchy2"/>
    <dgm:cxn modelId="{1BBC2FCF-CBB8-43BD-A00C-5077950B0680}" type="presParOf" srcId="{CC7F0719-42F4-45DA-9C75-3EB060798544}" destId="{0C4803B4-8314-4B28-BCE9-49920FE293A4}" srcOrd="1" destOrd="0" presId="urn:microsoft.com/office/officeart/2005/8/layout/hierarchy2"/>
    <dgm:cxn modelId="{79A375C7-92A4-4730-AF07-F8D552E9036B}" type="presParOf" srcId="{0C4803B4-8314-4B28-BCE9-49920FE293A4}" destId="{DFE275FC-A26D-4CF3-8381-99C39B525FF8}" srcOrd="0" destOrd="0" presId="urn:microsoft.com/office/officeart/2005/8/layout/hierarchy2"/>
    <dgm:cxn modelId="{CF64D8CF-422E-4ADF-88AE-15926CD12E43}" type="presParOf" srcId="{0C4803B4-8314-4B28-BCE9-49920FE293A4}" destId="{F52ABC4B-D19A-4618-9DCE-1A8E7EE755BF}" srcOrd="1" destOrd="0" presId="urn:microsoft.com/office/officeart/2005/8/layout/hierarchy2"/>
    <dgm:cxn modelId="{EE338C89-4155-424C-A830-7A358C8BB752}" type="presParOf" srcId="{F52ABC4B-D19A-4618-9DCE-1A8E7EE755BF}" destId="{2B4C2C5D-A741-4BFA-99E2-0D640E2111EA}" srcOrd="0" destOrd="0" presId="urn:microsoft.com/office/officeart/2005/8/layout/hierarchy2"/>
    <dgm:cxn modelId="{52301968-9A38-4ABE-84F6-7F2741C8DAA0}" type="presParOf" srcId="{2B4C2C5D-A741-4BFA-99E2-0D640E2111EA}" destId="{48F502E2-F58E-4605-8B92-4C3E851BD28E}" srcOrd="0" destOrd="0" presId="urn:microsoft.com/office/officeart/2005/8/layout/hierarchy2"/>
    <dgm:cxn modelId="{1B424263-9AF5-44B8-B5CB-2E6F27C25346}" type="presParOf" srcId="{F52ABC4B-D19A-4618-9DCE-1A8E7EE755BF}" destId="{F5B620C2-6C93-4131-8408-9DFCFCB0A49E}" srcOrd="1" destOrd="0" presId="urn:microsoft.com/office/officeart/2005/8/layout/hierarchy2"/>
    <dgm:cxn modelId="{93012946-5D9A-46EB-9102-31E0586F0B42}" type="presParOf" srcId="{F5B620C2-6C93-4131-8408-9DFCFCB0A49E}" destId="{AB7A3E94-EC3A-446D-B90E-460A108C8015}" srcOrd="0" destOrd="0" presId="urn:microsoft.com/office/officeart/2005/8/layout/hierarchy2"/>
    <dgm:cxn modelId="{EDAEE75D-5236-4266-860F-D449053CDD6E}" type="presParOf" srcId="{F5B620C2-6C93-4131-8408-9DFCFCB0A49E}" destId="{25518ABC-48F9-4008-90C8-BCA3F56DD633}" srcOrd="1" destOrd="0" presId="urn:microsoft.com/office/officeart/2005/8/layout/hierarchy2"/>
    <dgm:cxn modelId="{A63A6DBD-10E2-40E0-A6F6-CC05894FF0F6}" type="presParOf" srcId="{F52ABC4B-D19A-4618-9DCE-1A8E7EE755BF}" destId="{765ECAC3-B4FA-456D-A7FC-12B123082FF1}" srcOrd="2" destOrd="0" presId="urn:microsoft.com/office/officeart/2005/8/layout/hierarchy2"/>
    <dgm:cxn modelId="{9D1C082F-38F9-409E-A58E-045626739F81}" type="presParOf" srcId="{765ECAC3-B4FA-456D-A7FC-12B123082FF1}" destId="{9B3703BA-655E-486A-863B-4B06D739BA6D}" srcOrd="0" destOrd="0" presId="urn:microsoft.com/office/officeart/2005/8/layout/hierarchy2"/>
    <dgm:cxn modelId="{F04520D9-2213-46A7-A3A7-ECFEA3812DB0}" type="presParOf" srcId="{F52ABC4B-D19A-4618-9DCE-1A8E7EE755BF}" destId="{1B9C3D1A-F130-49DC-B352-EA1647E53700}" srcOrd="3" destOrd="0" presId="urn:microsoft.com/office/officeart/2005/8/layout/hierarchy2"/>
    <dgm:cxn modelId="{14EFBCD9-897A-4818-8A51-32AC561AB79D}" type="presParOf" srcId="{1B9C3D1A-F130-49DC-B352-EA1647E53700}" destId="{F16DBE0F-75DC-4292-8CD7-E929539B2368}" srcOrd="0" destOrd="0" presId="urn:microsoft.com/office/officeart/2005/8/layout/hierarchy2"/>
    <dgm:cxn modelId="{A62D5DF9-84B3-4236-B57A-61F45FFCCF83}" type="presParOf" srcId="{1B9C3D1A-F130-49DC-B352-EA1647E53700}" destId="{F24F5178-CD0A-4CB7-9233-46DF50F3FE5B}" srcOrd="1" destOrd="0" presId="urn:microsoft.com/office/officeart/2005/8/layout/hierarchy2"/>
    <dgm:cxn modelId="{BEE747A4-F685-40C9-9BC8-C1F4173F19C8}" type="presParOf" srcId="{F52ABC4B-D19A-4618-9DCE-1A8E7EE755BF}" destId="{B3019A66-1614-465F-8830-15A3D93C1DE7}" srcOrd="4" destOrd="0" presId="urn:microsoft.com/office/officeart/2005/8/layout/hierarchy2"/>
    <dgm:cxn modelId="{FC63691C-80B5-499E-AD79-87BE66CC9874}" type="presParOf" srcId="{B3019A66-1614-465F-8830-15A3D93C1DE7}" destId="{2A47939F-6D10-4C77-ABA4-DB964589D571}" srcOrd="0" destOrd="0" presId="urn:microsoft.com/office/officeart/2005/8/layout/hierarchy2"/>
    <dgm:cxn modelId="{55ED3039-AFFD-4ED0-9E40-818A20393DD8}" type="presParOf" srcId="{F52ABC4B-D19A-4618-9DCE-1A8E7EE755BF}" destId="{457C6970-471F-44E7-AAF2-1E45556C8743}" srcOrd="5" destOrd="0" presId="urn:microsoft.com/office/officeart/2005/8/layout/hierarchy2"/>
    <dgm:cxn modelId="{31826A13-3DFD-426C-8AA2-4A2C81F81998}" type="presParOf" srcId="{457C6970-471F-44E7-AAF2-1E45556C8743}" destId="{540931BB-E3CD-4EFB-8666-C20715250B7E}" srcOrd="0" destOrd="0" presId="urn:microsoft.com/office/officeart/2005/8/layout/hierarchy2"/>
    <dgm:cxn modelId="{9EFBCE6B-DCCB-4141-90B1-80308A530430}" type="presParOf" srcId="{457C6970-471F-44E7-AAF2-1E45556C8743}" destId="{D2CA3725-D6F1-4FDC-A7A1-25CAE61D8A85}" srcOrd="1" destOrd="0" presId="urn:microsoft.com/office/officeart/2005/8/layout/hierarchy2"/>
    <dgm:cxn modelId="{2234BDB8-6F2E-43DA-8CC8-A21DDCF23CC4}" type="presParOf" srcId="{F52ABC4B-D19A-4618-9DCE-1A8E7EE755BF}" destId="{6FA0FC8A-6CF0-4C24-8C1A-2B90067000B3}" srcOrd="6" destOrd="0" presId="urn:microsoft.com/office/officeart/2005/8/layout/hierarchy2"/>
    <dgm:cxn modelId="{FDCD2AE7-E0A4-43B2-AA80-47A0E4D7BBFD}" type="presParOf" srcId="{6FA0FC8A-6CF0-4C24-8C1A-2B90067000B3}" destId="{2F194B3C-E23B-4377-A657-2B7585130655}" srcOrd="0" destOrd="0" presId="urn:microsoft.com/office/officeart/2005/8/layout/hierarchy2"/>
    <dgm:cxn modelId="{D1A9F828-970B-405E-9290-8A66F24B5817}" type="presParOf" srcId="{F52ABC4B-D19A-4618-9DCE-1A8E7EE755BF}" destId="{188DD147-1917-4B9B-86BB-11503BA5B970}" srcOrd="7" destOrd="0" presId="urn:microsoft.com/office/officeart/2005/8/layout/hierarchy2"/>
    <dgm:cxn modelId="{D9ECC4A8-3E28-4B65-A94C-29A4909B6B2C}" type="presParOf" srcId="{188DD147-1917-4B9B-86BB-11503BA5B970}" destId="{08AB8EC8-F2E9-4AE6-B7B8-1628962F2695}" srcOrd="0" destOrd="0" presId="urn:microsoft.com/office/officeart/2005/8/layout/hierarchy2"/>
    <dgm:cxn modelId="{46142654-94C0-44CA-9F75-BE182AA2D626}" type="presParOf" srcId="{188DD147-1917-4B9B-86BB-11503BA5B970}" destId="{B78DF898-6D34-4FA7-96C8-E7857B79030B}" srcOrd="1" destOrd="0" presId="urn:microsoft.com/office/officeart/2005/8/layout/hierarchy2"/>
    <dgm:cxn modelId="{B859FD75-D940-4E82-9D04-0F0050BC10F8}" type="presParOf" srcId="{F52ABC4B-D19A-4618-9DCE-1A8E7EE755BF}" destId="{3530B2A0-88E9-4BB5-9F52-4911FA887D11}" srcOrd="8" destOrd="0" presId="urn:microsoft.com/office/officeart/2005/8/layout/hierarchy2"/>
    <dgm:cxn modelId="{31274DF8-9EA9-4D45-880D-163593654DBB}" type="presParOf" srcId="{3530B2A0-88E9-4BB5-9F52-4911FA887D11}" destId="{14DC63EC-F369-44B7-BAA4-C1452275B86F}" srcOrd="0" destOrd="0" presId="urn:microsoft.com/office/officeart/2005/8/layout/hierarchy2"/>
    <dgm:cxn modelId="{D489B121-577A-4ACC-A272-0D9DBCF9D6F7}" type="presParOf" srcId="{F52ABC4B-D19A-4618-9DCE-1A8E7EE755BF}" destId="{E483C28C-5F19-4988-9926-6B996BE331C3}" srcOrd="9" destOrd="0" presId="urn:microsoft.com/office/officeart/2005/8/layout/hierarchy2"/>
    <dgm:cxn modelId="{724200BB-4940-475C-A42D-291682FCA793}" type="presParOf" srcId="{E483C28C-5F19-4988-9926-6B996BE331C3}" destId="{F096A4AC-9836-4CFC-B3E0-B36E466DA1AE}" srcOrd="0" destOrd="0" presId="urn:microsoft.com/office/officeart/2005/8/layout/hierarchy2"/>
    <dgm:cxn modelId="{6DF0E61F-91F8-472A-A9FA-263027A5C7E6}" type="presParOf" srcId="{E483C28C-5F19-4988-9926-6B996BE331C3}" destId="{F6F02A1F-3DC8-45E2-B924-E7CAB2DF4EC5}" srcOrd="1" destOrd="0" presId="urn:microsoft.com/office/officeart/2005/8/layout/hierarchy2"/>
    <dgm:cxn modelId="{3BED9047-7882-47FE-976D-ECCE0E232E21}" type="presParOf" srcId="{F52ABC4B-D19A-4618-9DCE-1A8E7EE755BF}" destId="{0F33539C-0455-437B-8763-1D4630D79041}" srcOrd="10" destOrd="0" presId="urn:microsoft.com/office/officeart/2005/8/layout/hierarchy2"/>
    <dgm:cxn modelId="{82AFD20A-9216-40BC-9B2C-2EA4149E6FEC}" type="presParOf" srcId="{0F33539C-0455-437B-8763-1D4630D79041}" destId="{09122B66-0AA2-4938-B514-E540AFBE0027}" srcOrd="0" destOrd="0" presId="urn:microsoft.com/office/officeart/2005/8/layout/hierarchy2"/>
    <dgm:cxn modelId="{6558C1A5-D11C-411E-987D-9DAAB2F558A7}" type="presParOf" srcId="{F52ABC4B-D19A-4618-9DCE-1A8E7EE755BF}" destId="{A3F1E899-5E0E-47AE-B2D4-18D549E8FEC8}" srcOrd="11" destOrd="0" presId="urn:microsoft.com/office/officeart/2005/8/layout/hierarchy2"/>
    <dgm:cxn modelId="{6CFF63B5-0C49-4A09-BC9C-B8F50500166B}" type="presParOf" srcId="{A3F1E899-5E0E-47AE-B2D4-18D549E8FEC8}" destId="{0157E98D-EFED-4DE6-8432-B224738710E4}" srcOrd="0" destOrd="0" presId="urn:microsoft.com/office/officeart/2005/8/layout/hierarchy2"/>
    <dgm:cxn modelId="{DFB2EE1D-44F8-4040-B216-4555C71D9E0E}" type="presParOf" srcId="{A3F1E899-5E0E-47AE-B2D4-18D549E8FEC8}" destId="{413E7E3F-7391-4BFE-88C1-EC088F17AECC}" srcOrd="1" destOrd="0" presId="urn:microsoft.com/office/officeart/2005/8/layout/hierarchy2"/>
    <dgm:cxn modelId="{121C2615-0A76-4592-A111-E6BA0D9386F4}" type="presParOf" srcId="{F52ABC4B-D19A-4618-9DCE-1A8E7EE755BF}" destId="{A8FE7384-350D-41B9-B583-FF9FB4C4F3D1}" srcOrd="12" destOrd="0" presId="urn:microsoft.com/office/officeart/2005/8/layout/hierarchy2"/>
    <dgm:cxn modelId="{0F74858E-B425-4271-ABC8-F681B8BBEF94}" type="presParOf" srcId="{A8FE7384-350D-41B9-B583-FF9FB4C4F3D1}" destId="{F5E1AAE5-55DB-4144-A64C-5C495891A2A8}" srcOrd="0" destOrd="0" presId="urn:microsoft.com/office/officeart/2005/8/layout/hierarchy2"/>
    <dgm:cxn modelId="{E6430140-41FD-4BA7-838B-0E18149AB208}" type="presParOf" srcId="{F52ABC4B-D19A-4618-9DCE-1A8E7EE755BF}" destId="{89920863-288C-46BC-9DE8-91A9B8FC1CBD}" srcOrd="13" destOrd="0" presId="urn:microsoft.com/office/officeart/2005/8/layout/hierarchy2"/>
    <dgm:cxn modelId="{75B9517B-5A34-4539-AFE3-F4A8892B5E8F}" type="presParOf" srcId="{89920863-288C-46BC-9DE8-91A9B8FC1CBD}" destId="{B239985C-0979-4512-877F-5D34C17BEDE0}" srcOrd="0" destOrd="0" presId="urn:microsoft.com/office/officeart/2005/8/layout/hierarchy2"/>
    <dgm:cxn modelId="{88B43ED5-EB44-45B1-950D-F6773BB6AF31}" type="presParOf" srcId="{89920863-288C-46BC-9DE8-91A9B8FC1CBD}" destId="{7B3081E3-C157-4E61-9275-B84555DB9744}" srcOrd="1" destOrd="0" presId="urn:microsoft.com/office/officeart/2005/8/layout/hierarchy2"/>
    <dgm:cxn modelId="{E9EE11ED-3D4C-441F-B2F3-6494E00B6AD5}" type="presParOf" srcId="{CC7F0719-42F4-45DA-9C75-3EB060798544}" destId="{27A53BE6-E5AD-489E-84E8-0F25C460E82F}" srcOrd="2" destOrd="0" presId="urn:microsoft.com/office/officeart/2005/8/layout/hierarchy2"/>
    <dgm:cxn modelId="{A2512140-345E-4589-97F3-7E067393A94D}" type="presParOf" srcId="{27A53BE6-E5AD-489E-84E8-0F25C460E82F}" destId="{6D23A44B-3A8C-441D-9B9D-CEC3784CA9BA}" srcOrd="0" destOrd="0" presId="urn:microsoft.com/office/officeart/2005/8/layout/hierarchy2"/>
    <dgm:cxn modelId="{CFC70A37-A25A-4DA9-BD41-C9A831671895}" type="presParOf" srcId="{CC7F0719-42F4-45DA-9C75-3EB060798544}" destId="{C73F2C44-E4A5-4B00-BB36-A31034A0351B}" srcOrd="3" destOrd="0" presId="urn:microsoft.com/office/officeart/2005/8/layout/hierarchy2"/>
    <dgm:cxn modelId="{EF2B3DC9-4490-4D6A-94F4-B56739E67190}" type="presParOf" srcId="{C73F2C44-E4A5-4B00-BB36-A31034A0351B}" destId="{79C6540B-455A-49DF-8340-5F22CEACCFAC}" srcOrd="0" destOrd="0" presId="urn:microsoft.com/office/officeart/2005/8/layout/hierarchy2"/>
    <dgm:cxn modelId="{6ED46E84-1F4A-426B-A21A-00F0D68C2AC6}" type="presParOf" srcId="{C73F2C44-E4A5-4B00-BB36-A31034A0351B}" destId="{2D695C01-A5CD-43EE-929E-BAE09AA28475}" srcOrd="1" destOrd="0" presId="urn:microsoft.com/office/officeart/2005/8/layout/hierarchy2"/>
    <dgm:cxn modelId="{B2B65972-0B82-4637-8D7D-EADAD7B543C2}" type="presParOf" srcId="{663B1AE0-1A91-4F13-ADF9-B9DF64C25162}" destId="{1054EDFB-855A-4809-83E5-FFF7FF7613AB}" srcOrd="4" destOrd="0" presId="urn:microsoft.com/office/officeart/2005/8/layout/hierarchy2"/>
    <dgm:cxn modelId="{0A079429-A909-4EC8-97F5-248CA9A73AE1}" type="presParOf" srcId="{1054EDFB-855A-4809-83E5-FFF7FF7613AB}" destId="{542DABA8-8C85-476C-AE5B-1C099C1DADB8}" srcOrd="0" destOrd="0" presId="urn:microsoft.com/office/officeart/2005/8/layout/hierarchy2"/>
    <dgm:cxn modelId="{61FCEEB9-8939-442D-A953-8C1CC7871C2B}" type="presParOf" srcId="{663B1AE0-1A91-4F13-ADF9-B9DF64C25162}" destId="{36F2A409-F790-472C-B3F0-F82FF4F74187}" srcOrd="5" destOrd="0" presId="urn:microsoft.com/office/officeart/2005/8/layout/hierarchy2"/>
    <dgm:cxn modelId="{F36BB5CD-EB2A-4511-85D9-02612890E7C7}" type="presParOf" srcId="{36F2A409-F790-472C-B3F0-F82FF4F74187}" destId="{DA8B4070-8A16-4067-A168-3E603C9601CD}" srcOrd="0" destOrd="0" presId="urn:microsoft.com/office/officeart/2005/8/layout/hierarchy2"/>
    <dgm:cxn modelId="{60133529-4FAF-4245-8DC5-5C138DF00019}" type="presParOf" srcId="{36F2A409-F790-472C-B3F0-F82FF4F74187}" destId="{CE8409EB-F2D7-45CB-ADB9-B35A182C92D5}" srcOrd="1" destOrd="0" presId="urn:microsoft.com/office/officeart/2005/8/layout/hierarchy2"/>
    <dgm:cxn modelId="{A1A34E79-B8F3-49DF-840C-9BBEBB9D1799}" type="presParOf" srcId="{663B1AE0-1A91-4F13-ADF9-B9DF64C25162}" destId="{8E38D5EF-E424-4C7E-8519-A60A799E052E}" srcOrd="6" destOrd="0" presId="urn:microsoft.com/office/officeart/2005/8/layout/hierarchy2"/>
    <dgm:cxn modelId="{21C7CC78-EE83-458B-85C4-ED60214833AB}" type="presParOf" srcId="{8E38D5EF-E424-4C7E-8519-A60A799E052E}" destId="{0136C6AF-0AAD-426B-B11A-B781D66DC1FE}" srcOrd="0" destOrd="0" presId="urn:microsoft.com/office/officeart/2005/8/layout/hierarchy2"/>
    <dgm:cxn modelId="{F7D0CCC9-E22A-4293-A57A-581C4ACE5DEE}" type="presParOf" srcId="{663B1AE0-1A91-4F13-ADF9-B9DF64C25162}" destId="{D49CA467-C9DB-4CDA-9B06-B5B3D1C494F1}" srcOrd="7" destOrd="0" presId="urn:microsoft.com/office/officeart/2005/8/layout/hierarchy2"/>
    <dgm:cxn modelId="{8C08A998-8D60-4A3A-AF67-2BC050A0E55E}" type="presParOf" srcId="{D49CA467-C9DB-4CDA-9B06-B5B3D1C494F1}" destId="{7D9C3563-0C38-46A1-B469-9AC012108874}" srcOrd="0" destOrd="0" presId="urn:microsoft.com/office/officeart/2005/8/layout/hierarchy2"/>
    <dgm:cxn modelId="{8827901C-A94C-4D1A-9B8F-BD6FF6F1CF9B}" type="presParOf" srcId="{D49CA467-C9DB-4CDA-9B06-B5B3D1C494F1}" destId="{77733C65-B922-458F-A17A-058F5D8A44E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D24455-CB93-4AC9-99EE-D7AD85CF24B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3C5F39B-1815-4E45-84EC-73C2EBCEAE90}">
      <dgm:prSet phldrT="[텍스트]" custT="1"/>
      <dgm:spPr/>
      <dgm:t>
        <a:bodyPr/>
        <a:lstStyle/>
        <a:p>
          <a:pPr algn="ctr" latinLnBrk="1"/>
          <a:r>
            <a:rPr lang="en-US" altLang="ko-KR" sz="1400" dirty="0"/>
            <a:t>PM</a:t>
          </a:r>
          <a:endParaRPr lang="ko-KR" altLang="en-US" sz="1400" dirty="0"/>
        </a:p>
      </dgm:t>
    </dgm:pt>
    <dgm:pt modelId="{DD48F7C1-517D-4836-A2DC-E1757A20D199}" type="par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DB512D1E-F075-4C62-B906-7519D87C1759}" type="sib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ACDAD601-1DBB-425C-A8F3-6E92C0F5AD69}">
      <dgm:prSet phldrT="[텍스트]"/>
      <dgm:spPr/>
      <dgm:t>
        <a:bodyPr/>
        <a:lstStyle/>
        <a:p>
          <a:pPr algn="ctr" latinLnBrk="1"/>
          <a:r>
            <a:rPr lang="ko-KR" altLang="en-US" dirty="0"/>
            <a:t>프로젝트</a:t>
          </a:r>
        </a:p>
      </dgm:t>
    </dgm:pt>
    <dgm:pt modelId="{DAE8849E-8657-4B89-A7F7-D9FA94BFF4FF}" type="par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9CDE6BCD-6811-4B6A-88BA-E836E19B8500}" type="sib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E37DD3BD-C1DC-4637-92BC-35F30083F59C}">
      <dgm:prSet phldrT="[텍스트]"/>
      <dgm:spPr/>
      <dgm:t>
        <a:bodyPr/>
        <a:lstStyle/>
        <a:p>
          <a:pPr algn="ctr" latinLnBrk="1"/>
          <a:r>
            <a:rPr lang="ko-KR" altLang="en-US" dirty="0"/>
            <a:t>인력현황</a:t>
          </a:r>
        </a:p>
      </dgm:t>
    </dgm:pt>
    <dgm:pt modelId="{C5844770-D0CB-49EE-9C3F-D68A65A25139}" type="parTrans" cxnId="{F6ABECB7-4062-40DD-9082-BFE8011C2BFC}">
      <dgm:prSet/>
      <dgm:spPr/>
      <dgm:t>
        <a:bodyPr/>
        <a:lstStyle/>
        <a:p>
          <a:pPr latinLnBrk="1"/>
          <a:endParaRPr lang="ko-KR" altLang="en-US"/>
        </a:p>
      </dgm:t>
    </dgm:pt>
    <dgm:pt modelId="{82043568-D48C-412C-AEAB-603252A6A570}" type="sibTrans" cxnId="{F6ABECB7-4062-40DD-9082-BFE8011C2BFC}">
      <dgm:prSet/>
      <dgm:spPr/>
      <dgm:t>
        <a:bodyPr/>
        <a:lstStyle/>
        <a:p>
          <a:pPr latinLnBrk="1"/>
          <a:endParaRPr lang="ko-KR" altLang="en-US"/>
        </a:p>
      </dgm:t>
    </dgm:pt>
    <dgm:pt modelId="{89859BF2-6E0D-43C3-A8F2-253D96162BE0}">
      <dgm:prSet phldrT="[텍스트]"/>
      <dgm:spPr/>
      <dgm:t>
        <a:bodyPr/>
        <a:lstStyle/>
        <a:p>
          <a:pPr algn="ctr" latinLnBrk="1"/>
          <a:r>
            <a:rPr lang="ko-KR" altLang="en-US" dirty="0"/>
            <a:t>요청관리</a:t>
          </a:r>
        </a:p>
      </dgm:t>
    </dgm:pt>
    <dgm:pt modelId="{3D790930-8F7B-4A3A-9BBB-A8FE23F6BA42}" type="par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7097C3B1-4B90-4D0D-B7A4-B66866CCACE5}" type="sib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39C8DACB-A16D-4D17-8187-DC015571CBCD}">
      <dgm:prSet/>
      <dgm:spPr/>
      <dgm:t>
        <a:bodyPr/>
        <a:lstStyle/>
        <a:p>
          <a:pPr algn="ctr" latinLnBrk="1"/>
          <a:r>
            <a:rPr lang="ko-KR" altLang="en-US" dirty="0"/>
            <a:t>진행 프로젝트</a:t>
          </a:r>
        </a:p>
      </dgm:t>
    </dgm:pt>
    <dgm:pt modelId="{6F25F829-AD9E-45A9-AA01-8DDC23DB7243}" type="par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6B35510B-2D70-4212-BEE7-35291E924923}" type="sib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1B7BE2E5-3179-4F85-BD8D-C9654E4B6FDD}">
      <dgm:prSet/>
      <dgm:spPr/>
      <dgm:t>
        <a:bodyPr/>
        <a:lstStyle/>
        <a:p>
          <a:pPr algn="ctr" latinLnBrk="1"/>
          <a:r>
            <a:rPr lang="ko-KR" altLang="en-US" dirty="0"/>
            <a:t>완료 프로젝트</a:t>
          </a:r>
        </a:p>
      </dgm:t>
    </dgm:pt>
    <dgm:pt modelId="{054FF520-FEF3-4E3C-8011-25AF06953F61}" type="par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5EE40DEE-7561-4D44-97E9-20CB09CF8171}" type="sib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8999F5B4-62DF-42BB-8D3F-1D4D89171D87}">
      <dgm:prSet/>
      <dgm:spPr/>
      <dgm:t>
        <a:bodyPr/>
        <a:lstStyle/>
        <a:p>
          <a:pPr latinLnBrk="1"/>
          <a:r>
            <a:rPr lang="ko-KR" altLang="en-US" dirty="0"/>
            <a:t>리스크</a:t>
          </a:r>
        </a:p>
      </dgm:t>
    </dgm:pt>
    <dgm:pt modelId="{3370691D-9F3A-4980-9C35-84736336032A}" type="par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E7C8CFC1-9E69-46C5-9B55-CF5C30A00999}" type="sib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55B8D51E-F9C5-4A48-A7DC-B5318740E2C6}">
      <dgm:prSet/>
      <dgm:spPr/>
      <dgm:t>
        <a:bodyPr/>
        <a:lstStyle/>
        <a:p>
          <a:pPr latinLnBrk="1"/>
          <a:r>
            <a:rPr lang="ko-KR" altLang="en-US" dirty="0" err="1"/>
            <a:t>오버뷰</a:t>
          </a:r>
          <a:endParaRPr lang="ko-KR" altLang="en-US" dirty="0"/>
        </a:p>
      </dgm:t>
    </dgm:pt>
    <dgm:pt modelId="{ED398791-A684-416B-8014-07ACB8CB7AD4}" type="par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CF7EAFAF-2F46-468A-AC72-C522BA95CADD}" type="sib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6E7B62A6-62B6-4FD7-9FEF-767C97A72AE9}">
      <dgm:prSet/>
      <dgm:spPr/>
      <dgm:t>
        <a:bodyPr/>
        <a:lstStyle/>
        <a:p>
          <a:pPr latinLnBrk="1"/>
          <a:r>
            <a:rPr lang="ko-KR" altLang="en-US" dirty="0"/>
            <a:t>활동로그</a:t>
          </a:r>
        </a:p>
      </dgm:t>
    </dgm:pt>
    <dgm:pt modelId="{46941AD2-B830-4EFC-8240-E30F9DC46D69}" type="par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352C7B78-FE3C-458B-A146-D279BD36A98E}" type="sib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24A93DC3-76D2-40D4-9170-C5CC2E99E180}">
      <dgm:prSet/>
      <dgm:spPr/>
      <dgm:t>
        <a:bodyPr/>
        <a:lstStyle/>
        <a:p>
          <a:pPr latinLnBrk="1"/>
          <a:r>
            <a:rPr lang="ko-KR" altLang="en-US" dirty="0"/>
            <a:t>태스크리스트</a:t>
          </a:r>
        </a:p>
      </dgm:t>
    </dgm:pt>
    <dgm:pt modelId="{2A28EAD1-A74A-4EA4-B2A4-BAA8C30F73AC}" type="par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1453E4A9-67A5-49EC-8F28-F41B9D4ACD00}" type="sib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3F2E6713-91F8-4E16-9AD0-AAE19E1A330F}">
      <dgm:prSet/>
      <dgm:spPr/>
      <dgm:t>
        <a:bodyPr/>
        <a:lstStyle/>
        <a:p>
          <a:pPr latinLnBrk="1"/>
          <a:r>
            <a:rPr lang="ko-KR" altLang="en-US" dirty="0"/>
            <a:t>캘린더</a:t>
          </a:r>
        </a:p>
      </dgm:t>
    </dgm:pt>
    <dgm:pt modelId="{6A849CB1-0E6C-4B9E-B56F-7899096BAC11}" type="par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C98D2E28-CA1B-45CD-A5E8-A5217B6D79B2}" type="sib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81E1F894-83F3-462C-A6B7-C3F405733F47}">
      <dgm:prSet/>
      <dgm:spPr/>
      <dgm:t>
        <a:bodyPr/>
        <a:lstStyle/>
        <a:p>
          <a:pPr latinLnBrk="1"/>
          <a:r>
            <a:rPr lang="ko-KR" altLang="en-US" dirty="0" err="1"/>
            <a:t>간트차트</a:t>
          </a:r>
          <a:endParaRPr lang="ko-KR" altLang="en-US" dirty="0"/>
        </a:p>
      </dgm:t>
    </dgm:pt>
    <dgm:pt modelId="{780F4464-E60E-4975-95D8-AB9B9A830526}" type="par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197B7F68-A178-458C-916A-46B72C27C116}" type="sib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AD711906-D211-4BFA-ACA5-B05EE8885628}">
      <dgm:prSet/>
      <dgm:spPr/>
      <dgm:t>
        <a:bodyPr/>
        <a:lstStyle/>
        <a:p>
          <a:pPr latinLnBrk="1"/>
          <a:r>
            <a:rPr lang="ko-KR" altLang="en-US" dirty="0"/>
            <a:t>대시보드</a:t>
          </a:r>
        </a:p>
      </dgm:t>
    </dgm:pt>
    <dgm:pt modelId="{C642C929-4838-4A82-860B-4057A188896A}" type="par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C599FDDE-9A39-4DC2-A63D-D30254E9A5C4}" type="sib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E34922D1-1825-45EC-ACAC-EC9001FDE8BA}">
      <dgm:prSet/>
      <dgm:spPr/>
      <dgm:t>
        <a:bodyPr/>
        <a:lstStyle/>
        <a:p>
          <a:pPr latinLnBrk="1"/>
          <a:r>
            <a:rPr lang="ko-KR" altLang="en-US" dirty="0"/>
            <a:t>태스크 요청</a:t>
          </a:r>
        </a:p>
      </dgm:t>
    </dgm:pt>
    <dgm:pt modelId="{9C8D9A20-E86F-4804-BFAF-BC8CEEE1431F}" type="parTrans" cxnId="{6077C285-1465-4A93-988F-81FC113CDA0D}">
      <dgm:prSet/>
      <dgm:spPr/>
      <dgm:t>
        <a:bodyPr/>
        <a:lstStyle/>
        <a:p>
          <a:pPr latinLnBrk="1"/>
          <a:endParaRPr lang="ko-KR" altLang="en-US"/>
        </a:p>
      </dgm:t>
    </dgm:pt>
    <dgm:pt modelId="{57A5B214-D422-49A3-BB6A-9A334E1357C6}" type="sibTrans" cxnId="{6077C285-1465-4A93-988F-81FC113CDA0D}">
      <dgm:prSet/>
      <dgm:spPr/>
      <dgm:t>
        <a:bodyPr/>
        <a:lstStyle/>
        <a:p>
          <a:pPr latinLnBrk="1"/>
          <a:endParaRPr lang="ko-KR" altLang="en-US"/>
        </a:p>
      </dgm:t>
    </dgm:pt>
    <dgm:pt modelId="{93CCA2F1-BAF7-46FA-83D0-C0EA35F5205B}">
      <dgm:prSet/>
      <dgm:spPr/>
      <dgm:t>
        <a:bodyPr/>
        <a:lstStyle/>
        <a:p>
          <a:pPr latinLnBrk="1"/>
          <a:r>
            <a:rPr lang="ko-KR" altLang="en-US" dirty="0"/>
            <a:t>리스크 요청</a:t>
          </a:r>
        </a:p>
      </dgm:t>
    </dgm:pt>
    <dgm:pt modelId="{E7626658-E318-4489-B22E-415D37A5D8F0}" type="parTrans" cxnId="{1FD12315-F874-4C87-A2F3-12799FD3393F}">
      <dgm:prSet/>
      <dgm:spPr/>
      <dgm:t>
        <a:bodyPr/>
        <a:lstStyle/>
        <a:p>
          <a:pPr latinLnBrk="1"/>
          <a:endParaRPr lang="ko-KR" altLang="en-US"/>
        </a:p>
      </dgm:t>
    </dgm:pt>
    <dgm:pt modelId="{20D045DA-6871-4AB5-A896-ADBBEE9FE886}" type="sibTrans" cxnId="{1FD12315-F874-4C87-A2F3-12799FD3393F}">
      <dgm:prSet/>
      <dgm:spPr/>
      <dgm:t>
        <a:bodyPr/>
        <a:lstStyle/>
        <a:p>
          <a:pPr latinLnBrk="1"/>
          <a:endParaRPr lang="ko-KR" altLang="en-US"/>
        </a:p>
      </dgm:t>
    </dgm:pt>
    <dgm:pt modelId="{30B96084-9891-43D9-BF7D-87E5CFBE4BDB}" type="pres">
      <dgm:prSet presAssocID="{31D24455-CB93-4AC9-99EE-D7AD85CF24B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610EAEA-8240-43F6-A80D-E1DC8C224E32}" type="pres">
      <dgm:prSet presAssocID="{B3C5F39B-1815-4E45-84EC-73C2EBCEAE90}" presName="root1" presStyleCnt="0"/>
      <dgm:spPr/>
    </dgm:pt>
    <dgm:pt modelId="{F12B43B5-5149-4340-A715-B1085F4A612D}" type="pres">
      <dgm:prSet presAssocID="{B3C5F39B-1815-4E45-84EC-73C2EBCEAE90}" presName="LevelOneTextNode" presStyleLbl="node0" presStyleIdx="0" presStyleCnt="1" custLinFactNeighborX="-92495" custLinFactNeighborY="1667">
        <dgm:presLayoutVars>
          <dgm:chPref val="3"/>
        </dgm:presLayoutVars>
      </dgm:prSet>
      <dgm:spPr/>
    </dgm:pt>
    <dgm:pt modelId="{4AC4A19A-48B2-40EA-A843-60F32BE11BE9}" type="pres">
      <dgm:prSet presAssocID="{B3C5F39B-1815-4E45-84EC-73C2EBCEAE90}" presName="level2hierChild" presStyleCnt="0"/>
      <dgm:spPr/>
    </dgm:pt>
    <dgm:pt modelId="{42B30A0A-D094-4FBE-ACDC-3A06F939CA37}" type="pres">
      <dgm:prSet presAssocID="{DAE8849E-8657-4B89-A7F7-D9FA94BFF4FF}" presName="conn2-1" presStyleLbl="parChTrans1D2" presStyleIdx="0" presStyleCnt="3"/>
      <dgm:spPr/>
    </dgm:pt>
    <dgm:pt modelId="{F6AC0CBB-300C-4183-B8BE-E143DC22D2C8}" type="pres">
      <dgm:prSet presAssocID="{DAE8849E-8657-4B89-A7F7-D9FA94BFF4FF}" presName="connTx" presStyleLbl="parChTrans1D2" presStyleIdx="0" presStyleCnt="3"/>
      <dgm:spPr/>
    </dgm:pt>
    <dgm:pt modelId="{5E9DC678-972A-4073-B3D0-73607B0836D3}" type="pres">
      <dgm:prSet presAssocID="{ACDAD601-1DBB-425C-A8F3-6E92C0F5AD69}" presName="root2" presStyleCnt="0"/>
      <dgm:spPr/>
    </dgm:pt>
    <dgm:pt modelId="{3B8A0473-3F17-49B4-A08B-EB2F8FDBF4F5}" type="pres">
      <dgm:prSet presAssocID="{ACDAD601-1DBB-425C-A8F3-6E92C0F5AD69}" presName="LevelTwoTextNode" presStyleLbl="node2" presStyleIdx="0" presStyleCnt="3">
        <dgm:presLayoutVars>
          <dgm:chPref val="3"/>
        </dgm:presLayoutVars>
      </dgm:prSet>
      <dgm:spPr/>
    </dgm:pt>
    <dgm:pt modelId="{03F3D913-3EE0-4B70-AEDD-A6F6DB5C1E26}" type="pres">
      <dgm:prSet presAssocID="{ACDAD601-1DBB-425C-A8F3-6E92C0F5AD69}" presName="level3hierChild" presStyleCnt="0"/>
      <dgm:spPr/>
    </dgm:pt>
    <dgm:pt modelId="{8988C961-DE2A-4539-BCF7-1604B9FB1270}" type="pres">
      <dgm:prSet presAssocID="{6F25F829-AD9E-45A9-AA01-8DDC23DB7243}" presName="conn2-1" presStyleLbl="parChTrans1D3" presStyleIdx="0" presStyleCnt="4"/>
      <dgm:spPr/>
    </dgm:pt>
    <dgm:pt modelId="{4FFD781B-DB20-4489-A28A-76B6751B9F24}" type="pres">
      <dgm:prSet presAssocID="{6F25F829-AD9E-45A9-AA01-8DDC23DB7243}" presName="connTx" presStyleLbl="parChTrans1D3" presStyleIdx="0" presStyleCnt="4"/>
      <dgm:spPr/>
    </dgm:pt>
    <dgm:pt modelId="{4DBAAC99-0994-488A-9387-376ABDB98E88}" type="pres">
      <dgm:prSet presAssocID="{39C8DACB-A16D-4D17-8187-DC015571CBCD}" presName="root2" presStyleCnt="0"/>
      <dgm:spPr/>
    </dgm:pt>
    <dgm:pt modelId="{229B7619-A632-471C-8476-FE50CB221DEB}" type="pres">
      <dgm:prSet presAssocID="{39C8DACB-A16D-4D17-8187-DC015571CBCD}" presName="LevelTwoTextNode" presStyleLbl="node3" presStyleIdx="0" presStyleCnt="4">
        <dgm:presLayoutVars>
          <dgm:chPref val="3"/>
        </dgm:presLayoutVars>
      </dgm:prSet>
      <dgm:spPr/>
    </dgm:pt>
    <dgm:pt modelId="{31A79E95-8075-4A7F-9756-40B4412BCB3C}" type="pres">
      <dgm:prSet presAssocID="{39C8DACB-A16D-4D17-8187-DC015571CBCD}" presName="level3hierChild" presStyleCnt="0"/>
      <dgm:spPr/>
    </dgm:pt>
    <dgm:pt modelId="{50A5B77B-8E24-4643-8216-383AF40ED9D8}" type="pres">
      <dgm:prSet presAssocID="{ED398791-A684-416B-8014-07ACB8CB7AD4}" presName="conn2-1" presStyleLbl="parChTrans1D4" presStyleIdx="0" presStyleCnt="7"/>
      <dgm:spPr/>
    </dgm:pt>
    <dgm:pt modelId="{F62584D9-1E4B-45BC-976C-8842D1FD5B04}" type="pres">
      <dgm:prSet presAssocID="{ED398791-A684-416B-8014-07ACB8CB7AD4}" presName="connTx" presStyleLbl="parChTrans1D4" presStyleIdx="0" presStyleCnt="7"/>
      <dgm:spPr/>
    </dgm:pt>
    <dgm:pt modelId="{5559BD47-DE75-44B1-A81F-6CA343719C4C}" type="pres">
      <dgm:prSet presAssocID="{55B8D51E-F9C5-4A48-A7DC-B5318740E2C6}" presName="root2" presStyleCnt="0"/>
      <dgm:spPr/>
    </dgm:pt>
    <dgm:pt modelId="{A6ADF97F-A9D5-4897-87DE-33BC43A09004}" type="pres">
      <dgm:prSet presAssocID="{55B8D51E-F9C5-4A48-A7DC-B5318740E2C6}" presName="LevelTwoTextNode" presStyleLbl="node4" presStyleIdx="0" presStyleCnt="7" custLinFactNeighborX="82495">
        <dgm:presLayoutVars>
          <dgm:chPref val="3"/>
        </dgm:presLayoutVars>
      </dgm:prSet>
      <dgm:spPr/>
    </dgm:pt>
    <dgm:pt modelId="{3BDC1057-CCF1-4F03-BBD4-F18DFE2F23FD}" type="pres">
      <dgm:prSet presAssocID="{55B8D51E-F9C5-4A48-A7DC-B5318740E2C6}" presName="level3hierChild" presStyleCnt="0"/>
      <dgm:spPr/>
    </dgm:pt>
    <dgm:pt modelId="{FB3E057B-F21F-46CD-B43E-E7010110A96D}" type="pres">
      <dgm:prSet presAssocID="{C642C929-4838-4A82-860B-4057A188896A}" presName="conn2-1" presStyleLbl="parChTrans1D4" presStyleIdx="1" presStyleCnt="7"/>
      <dgm:spPr/>
    </dgm:pt>
    <dgm:pt modelId="{2D68A40B-2954-48B9-941D-0B9A092564BB}" type="pres">
      <dgm:prSet presAssocID="{C642C929-4838-4A82-860B-4057A188896A}" presName="connTx" presStyleLbl="parChTrans1D4" presStyleIdx="1" presStyleCnt="7"/>
      <dgm:spPr/>
    </dgm:pt>
    <dgm:pt modelId="{BA485F8F-4F91-4922-BE3F-8FD7B4C8B4F8}" type="pres">
      <dgm:prSet presAssocID="{AD711906-D211-4BFA-ACA5-B05EE8885628}" presName="root2" presStyleCnt="0"/>
      <dgm:spPr/>
    </dgm:pt>
    <dgm:pt modelId="{1DC79D6A-814C-4582-B37B-78D7B25F6D78}" type="pres">
      <dgm:prSet presAssocID="{AD711906-D211-4BFA-ACA5-B05EE8885628}" presName="LevelTwoTextNode" presStyleLbl="node4" presStyleIdx="1" presStyleCnt="7" custLinFactNeighborX="82495">
        <dgm:presLayoutVars>
          <dgm:chPref val="3"/>
        </dgm:presLayoutVars>
      </dgm:prSet>
      <dgm:spPr/>
    </dgm:pt>
    <dgm:pt modelId="{C149025A-C1DB-4DCC-8DAA-3A705B8E9454}" type="pres">
      <dgm:prSet presAssocID="{AD711906-D211-4BFA-ACA5-B05EE8885628}" presName="level3hierChild" presStyleCnt="0"/>
      <dgm:spPr/>
    </dgm:pt>
    <dgm:pt modelId="{0BEE2D60-A8DC-49B0-9DC7-6C787A186599}" type="pres">
      <dgm:prSet presAssocID="{780F4464-E60E-4975-95D8-AB9B9A830526}" presName="conn2-1" presStyleLbl="parChTrans1D4" presStyleIdx="2" presStyleCnt="7"/>
      <dgm:spPr/>
    </dgm:pt>
    <dgm:pt modelId="{05319B04-CCC7-4217-A2F4-8DFDCAF05709}" type="pres">
      <dgm:prSet presAssocID="{780F4464-E60E-4975-95D8-AB9B9A830526}" presName="connTx" presStyleLbl="parChTrans1D4" presStyleIdx="2" presStyleCnt="7"/>
      <dgm:spPr/>
    </dgm:pt>
    <dgm:pt modelId="{07CB5AA3-3EF6-4DAC-AC6A-FC111CEC965B}" type="pres">
      <dgm:prSet presAssocID="{81E1F894-83F3-462C-A6B7-C3F405733F47}" presName="root2" presStyleCnt="0"/>
      <dgm:spPr/>
    </dgm:pt>
    <dgm:pt modelId="{55A82D22-7111-4D93-9786-670567ECCCA4}" type="pres">
      <dgm:prSet presAssocID="{81E1F894-83F3-462C-A6B7-C3F405733F47}" presName="LevelTwoTextNode" presStyleLbl="node4" presStyleIdx="2" presStyleCnt="7" custLinFactNeighborX="82495">
        <dgm:presLayoutVars>
          <dgm:chPref val="3"/>
        </dgm:presLayoutVars>
      </dgm:prSet>
      <dgm:spPr/>
    </dgm:pt>
    <dgm:pt modelId="{8F5C92B0-650D-4FF7-A274-4B0F130A0ECB}" type="pres">
      <dgm:prSet presAssocID="{81E1F894-83F3-462C-A6B7-C3F405733F47}" presName="level3hierChild" presStyleCnt="0"/>
      <dgm:spPr/>
    </dgm:pt>
    <dgm:pt modelId="{CFCFE99C-5984-4189-BF3D-CA7EDDC564BE}" type="pres">
      <dgm:prSet presAssocID="{6A849CB1-0E6C-4B9E-B56F-7899096BAC11}" presName="conn2-1" presStyleLbl="parChTrans1D4" presStyleIdx="3" presStyleCnt="7"/>
      <dgm:spPr/>
    </dgm:pt>
    <dgm:pt modelId="{9F1BA972-C212-4815-8A7C-E157B5A8B421}" type="pres">
      <dgm:prSet presAssocID="{6A849CB1-0E6C-4B9E-B56F-7899096BAC11}" presName="connTx" presStyleLbl="parChTrans1D4" presStyleIdx="3" presStyleCnt="7"/>
      <dgm:spPr/>
    </dgm:pt>
    <dgm:pt modelId="{79FF40C4-173C-4CE0-AE6A-BCC4E461528C}" type="pres">
      <dgm:prSet presAssocID="{3F2E6713-91F8-4E16-9AD0-AAE19E1A330F}" presName="root2" presStyleCnt="0"/>
      <dgm:spPr/>
    </dgm:pt>
    <dgm:pt modelId="{FDD7E358-DCF9-41E4-9592-0C4F190DC07D}" type="pres">
      <dgm:prSet presAssocID="{3F2E6713-91F8-4E16-9AD0-AAE19E1A330F}" presName="LevelTwoTextNode" presStyleLbl="node4" presStyleIdx="3" presStyleCnt="7" custLinFactNeighborX="82495">
        <dgm:presLayoutVars>
          <dgm:chPref val="3"/>
        </dgm:presLayoutVars>
      </dgm:prSet>
      <dgm:spPr/>
    </dgm:pt>
    <dgm:pt modelId="{3F779B93-1D2B-4425-AA05-F0931A17DFA3}" type="pres">
      <dgm:prSet presAssocID="{3F2E6713-91F8-4E16-9AD0-AAE19E1A330F}" presName="level3hierChild" presStyleCnt="0"/>
      <dgm:spPr/>
    </dgm:pt>
    <dgm:pt modelId="{C588D117-C5C4-48EC-A26E-F681B27DB9E1}" type="pres">
      <dgm:prSet presAssocID="{2A28EAD1-A74A-4EA4-B2A4-BAA8C30F73AC}" presName="conn2-1" presStyleLbl="parChTrans1D4" presStyleIdx="4" presStyleCnt="7"/>
      <dgm:spPr/>
    </dgm:pt>
    <dgm:pt modelId="{23E7C146-9D7C-478C-9B7F-CE55D1E3AA5B}" type="pres">
      <dgm:prSet presAssocID="{2A28EAD1-A74A-4EA4-B2A4-BAA8C30F73AC}" presName="connTx" presStyleLbl="parChTrans1D4" presStyleIdx="4" presStyleCnt="7"/>
      <dgm:spPr/>
    </dgm:pt>
    <dgm:pt modelId="{197D33E6-E86E-4AB3-B429-89B72EEA7744}" type="pres">
      <dgm:prSet presAssocID="{24A93DC3-76D2-40D4-9170-C5CC2E99E180}" presName="root2" presStyleCnt="0"/>
      <dgm:spPr/>
    </dgm:pt>
    <dgm:pt modelId="{3D12BD5D-CDD7-4CCA-BBAF-B77837E02670}" type="pres">
      <dgm:prSet presAssocID="{24A93DC3-76D2-40D4-9170-C5CC2E99E180}" presName="LevelTwoTextNode" presStyleLbl="node4" presStyleIdx="4" presStyleCnt="7" custLinFactNeighborX="82495">
        <dgm:presLayoutVars>
          <dgm:chPref val="3"/>
        </dgm:presLayoutVars>
      </dgm:prSet>
      <dgm:spPr/>
    </dgm:pt>
    <dgm:pt modelId="{A823691C-1259-45EE-B6B0-768110E8785C}" type="pres">
      <dgm:prSet presAssocID="{24A93DC3-76D2-40D4-9170-C5CC2E99E180}" presName="level3hierChild" presStyleCnt="0"/>
      <dgm:spPr/>
    </dgm:pt>
    <dgm:pt modelId="{242D09CE-6E3E-4FFC-8366-5544B44F1EC4}" type="pres">
      <dgm:prSet presAssocID="{46941AD2-B830-4EFC-8240-E30F9DC46D69}" presName="conn2-1" presStyleLbl="parChTrans1D4" presStyleIdx="5" presStyleCnt="7"/>
      <dgm:spPr/>
    </dgm:pt>
    <dgm:pt modelId="{B0465DDB-2F5F-45EC-9A5E-0CBAE4FFC508}" type="pres">
      <dgm:prSet presAssocID="{46941AD2-B830-4EFC-8240-E30F9DC46D69}" presName="connTx" presStyleLbl="parChTrans1D4" presStyleIdx="5" presStyleCnt="7"/>
      <dgm:spPr/>
    </dgm:pt>
    <dgm:pt modelId="{0280FACB-CB29-49AC-A54A-6D7E8295E1F6}" type="pres">
      <dgm:prSet presAssocID="{6E7B62A6-62B6-4FD7-9FEF-767C97A72AE9}" presName="root2" presStyleCnt="0"/>
      <dgm:spPr/>
    </dgm:pt>
    <dgm:pt modelId="{9A929F14-18E6-4514-8BB2-23B639159B50}" type="pres">
      <dgm:prSet presAssocID="{6E7B62A6-62B6-4FD7-9FEF-767C97A72AE9}" presName="LevelTwoTextNode" presStyleLbl="node4" presStyleIdx="5" presStyleCnt="7" custLinFactNeighborX="82495">
        <dgm:presLayoutVars>
          <dgm:chPref val="3"/>
        </dgm:presLayoutVars>
      </dgm:prSet>
      <dgm:spPr/>
    </dgm:pt>
    <dgm:pt modelId="{B10742FF-272D-478C-BF67-DAC50F051E50}" type="pres">
      <dgm:prSet presAssocID="{6E7B62A6-62B6-4FD7-9FEF-767C97A72AE9}" presName="level3hierChild" presStyleCnt="0"/>
      <dgm:spPr/>
    </dgm:pt>
    <dgm:pt modelId="{444BF4D9-1A7F-47EA-B771-CB2A38279F5E}" type="pres">
      <dgm:prSet presAssocID="{3370691D-9F3A-4980-9C35-84736336032A}" presName="conn2-1" presStyleLbl="parChTrans1D4" presStyleIdx="6" presStyleCnt="7"/>
      <dgm:spPr/>
    </dgm:pt>
    <dgm:pt modelId="{677AD456-FF32-47E4-A563-8A922F32EB67}" type="pres">
      <dgm:prSet presAssocID="{3370691D-9F3A-4980-9C35-84736336032A}" presName="connTx" presStyleLbl="parChTrans1D4" presStyleIdx="6" presStyleCnt="7"/>
      <dgm:spPr/>
    </dgm:pt>
    <dgm:pt modelId="{035B1075-7711-44AD-92E1-A1383FF09246}" type="pres">
      <dgm:prSet presAssocID="{8999F5B4-62DF-42BB-8D3F-1D4D89171D87}" presName="root2" presStyleCnt="0"/>
      <dgm:spPr/>
    </dgm:pt>
    <dgm:pt modelId="{660B1476-D020-41E4-A0F8-32A1D4935887}" type="pres">
      <dgm:prSet presAssocID="{8999F5B4-62DF-42BB-8D3F-1D4D89171D87}" presName="LevelTwoTextNode" presStyleLbl="node4" presStyleIdx="6" presStyleCnt="7" custLinFactNeighborX="82495">
        <dgm:presLayoutVars>
          <dgm:chPref val="3"/>
        </dgm:presLayoutVars>
      </dgm:prSet>
      <dgm:spPr/>
    </dgm:pt>
    <dgm:pt modelId="{DFDCE052-2C40-464F-A2B8-2AC89A940483}" type="pres">
      <dgm:prSet presAssocID="{8999F5B4-62DF-42BB-8D3F-1D4D89171D87}" presName="level3hierChild" presStyleCnt="0"/>
      <dgm:spPr/>
    </dgm:pt>
    <dgm:pt modelId="{7B35E74F-BEB5-4C13-9634-92036E30D477}" type="pres">
      <dgm:prSet presAssocID="{054FF520-FEF3-4E3C-8011-25AF06953F61}" presName="conn2-1" presStyleLbl="parChTrans1D3" presStyleIdx="1" presStyleCnt="4"/>
      <dgm:spPr/>
    </dgm:pt>
    <dgm:pt modelId="{F835E72E-9925-4859-BEF8-A24320CCEAA7}" type="pres">
      <dgm:prSet presAssocID="{054FF520-FEF3-4E3C-8011-25AF06953F61}" presName="connTx" presStyleLbl="parChTrans1D3" presStyleIdx="1" presStyleCnt="4"/>
      <dgm:spPr/>
    </dgm:pt>
    <dgm:pt modelId="{78AABEA7-0754-4635-B38B-4AACB440866F}" type="pres">
      <dgm:prSet presAssocID="{1B7BE2E5-3179-4F85-BD8D-C9654E4B6FDD}" presName="root2" presStyleCnt="0"/>
      <dgm:spPr/>
    </dgm:pt>
    <dgm:pt modelId="{730588EF-BCA0-4D4E-BE49-0E3A3D77DE39}" type="pres">
      <dgm:prSet presAssocID="{1B7BE2E5-3179-4F85-BD8D-C9654E4B6FDD}" presName="LevelTwoTextNode" presStyleLbl="node3" presStyleIdx="1" presStyleCnt="4">
        <dgm:presLayoutVars>
          <dgm:chPref val="3"/>
        </dgm:presLayoutVars>
      </dgm:prSet>
      <dgm:spPr/>
    </dgm:pt>
    <dgm:pt modelId="{5ACFD834-0209-4B32-AA81-DFCFEB3CC421}" type="pres">
      <dgm:prSet presAssocID="{1B7BE2E5-3179-4F85-BD8D-C9654E4B6FDD}" presName="level3hierChild" presStyleCnt="0"/>
      <dgm:spPr/>
    </dgm:pt>
    <dgm:pt modelId="{F0133A72-10C7-4AD2-8706-8CB8A55E9592}" type="pres">
      <dgm:prSet presAssocID="{C5844770-D0CB-49EE-9C3F-D68A65A25139}" presName="conn2-1" presStyleLbl="parChTrans1D2" presStyleIdx="1" presStyleCnt="3"/>
      <dgm:spPr/>
    </dgm:pt>
    <dgm:pt modelId="{81AF208A-89E9-499F-80DC-4907826CD213}" type="pres">
      <dgm:prSet presAssocID="{C5844770-D0CB-49EE-9C3F-D68A65A25139}" presName="connTx" presStyleLbl="parChTrans1D2" presStyleIdx="1" presStyleCnt="3"/>
      <dgm:spPr/>
    </dgm:pt>
    <dgm:pt modelId="{35ECF1D4-0075-40F3-BE5E-0F30BF602B36}" type="pres">
      <dgm:prSet presAssocID="{E37DD3BD-C1DC-4637-92BC-35F30083F59C}" presName="root2" presStyleCnt="0"/>
      <dgm:spPr/>
    </dgm:pt>
    <dgm:pt modelId="{A8E8E405-DBF8-4524-8145-18DA702D03B1}" type="pres">
      <dgm:prSet presAssocID="{E37DD3BD-C1DC-4637-92BC-35F30083F59C}" presName="LevelTwoTextNode" presStyleLbl="node2" presStyleIdx="1" presStyleCnt="3">
        <dgm:presLayoutVars>
          <dgm:chPref val="3"/>
        </dgm:presLayoutVars>
      </dgm:prSet>
      <dgm:spPr/>
    </dgm:pt>
    <dgm:pt modelId="{3145BDAC-61E0-49A7-870D-C32DE3D961D3}" type="pres">
      <dgm:prSet presAssocID="{E37DD3BD-C1DC-4637-92BC-35F30083F59C}" presName="level3hierChild" presStyleCnt="0"/>
      <dgm:spPr/>
    </dgm:pt>
    <dgm:pt modelId="{41E66BCA-4D2E-4939-8C2E-438126370194}" type="pres">
      <dgm:prSet presAssocID="{3D790930-8F7B-4A3A-9BBB-A8FE23F6BA42}" presName="conn2-1" presStyleLbl="parChTrans1D2" presStyleIdx="2" presStyleCnt="3"/>
      <dgm:spPr/>
    </dgm:pt>
    <dgm:pt modelId="{4A973583-5863-486E-B85A-14FA4A3E5B3D}" type="pres">
      <dgm:prSet presAssocID="{3D790930-8F7B-4A3A-9BBB-A8FE23F6BA42}" presName="connTx" presStyleLbl="parChTrans1D2" presStyleIdx="2" presStyleCnt="3"/>
      <dgm:spPr/>
    </dgm:pt>
    <dgm:pt modelId="{FB81F8C5-601E-4B51-ABEA-07DB6B43FF7B}" type="pres">
      <dgm:prSet presAssocID="{89859BF2-6E0D-43C3-A8F2-253D96162BE0}" presName="root2" presStyleCnt="0"/>
      <dgm:spPr/>
    </dgm:pt>
    <dgm:pt modelId="{A2A705BB-202B-444D-A2B2-5C4FB95A8936}" type="pres">
      <dgm:prSet presAssocID="{89859BF2-6E0D-43C3-A8F2-253D96162BE0}" presName="LevelTwoTextNode" presStyleLbl="node2" presStyleIdx="2" presStyleCnt="3">
        <dgm:presLayoutVars>
          <dgm:chPref val="3"/>
        </dgm:presLayoutVars>
      </dgm:prSet>
      <dgm:spPr/>
    </dgm:pt>
    <dgm:pt modelId="{0FD2A9E0-806B-4DBD-BE2E-5D2C7418BC58}" type="pres">
      <dgm:prSet presAssocID="{89859BF2-6E0D-43C3-A8F2-253D96162BE0}" presName="level3hierChild" presStyleCnt="0"/>
      <dgm:spPr/>
    </dgm:pt>
    <dgm:pt modelId="{D92B6E06-5D79-4200-A4B7-7EE846740272}" type="pres">
      <dgm:prSet presAssocID="{9C8D9A20-E86F-4804-BFAF-BC8CEEE1431F}" presName="conn2-1" presStyleLbl="parChTrans1D3" presStyleIdx="2" presStyleCnt="4"/>
      <dgm:spPr/>
    </dgm:pt>
    <dgm:pt modelId="{302C9EFF-C8F1-458D-A134-550985104190}" type="pres">
      <dgm:prSet presAssocID="{9C8D9A20-E86F-4804-BFAF-BC8CEEE1431F}" presName="connTx" presStyleLbl="parChTrans1D3" presStyleIdx="2" presStyleCnt="4"/>
      <dgm:spPr/>
    </dgm:pt>
    <dgm:pt modelId="{B9B1242C-EF3D-49EF-92AA-4E7CDC51D537}" type="pres">
      <dgm:prSet presAssocID="{E34922D1-1825-45EC-ACAC-EC9001FDE8BA}" presName="root2" presStyleCnt="0"/>
      <dgm:spPr/>
    </dgm:pt>
    <dgm:pt modelId="{CDD17381-4057-4350-AD81-9419B320EAEA}" type="pres">
      <dgm:prSet presAssocID="{E34922D1-1825-45EC-ACAC-EC9001FDE8BA}" presName="LevelTwoTextNode" presStyleLbl="node3" presStyleIdx="2" presStyleCnt="4">
        <dgm:presLayoutVars>
          <dgm:chPref val="3"/>
        </dgm:presLayoutVars>
      </dgm:prSet>
      <dgm:spPr/>
    </dgm:pt>
    <dgm:pt modelId="{EB4A868B-3A9D-4843-8FBE-7E7E00215FF2}" type="pres">
      <dgm:prSet presAssocID="{E34922D1-1825-45EC-ACAC-EC9001FDE8BA}" presName="level3hierChild" presStyleCnt="0"/>
      <dgm:spPr/>
    </dgm:pt>
    <dgm:pt modelId="{DD8A95E9-2278-4838-822E-927B249420E3}" type="pres">
      <dgm:prSet presAssocID="{E7626658-E318-4489-B22E-415D37A5D8F0}" presName="conn2-1" presStyleLbl="parChTrans1D3" presStyleIdx="3" presStyleCnt="4"/>
      <dgm:spPr/>
    </dgm:pt>
    <dgm:pt modelId="{A8F0491E-D607-4963-9EB0-A0067DA5BA83}" type="pres">
      <dgm:prSet presAssocID="{E7626658-E318-4489-B22E-415D37A5D8F0}" presName="connTx" presStyleLbl="parChTrans1D3" presStyleIdx="3" presStyleCnt="4"/>
      <dgm:spPr/>
    </dgm:pt>
    <dgm:pt modelId="{8D469A2B-9935-47F0-9607-4319B1B0E455}" type="pres">
      <dgm:prSet presAssocID="{93CCA2F1-BAF7-46FA-83D0-C0EA35F5205B}" presName="root2" presStyleCnt="0"/>
      <dgm:spPr/>
    </dgm:pt>
    <dgm:pt modelId="{2F5F451F-EA1C-43E3-B0F0-CB6363E21483}" type="pres">
      <dgm:prSet presAssocID="{93CCA2F1-BAF7-46FA-83D0-C0EA35F5205B}" presName="LevelTwoTextNode" presStyleLbl="node3" presStyleIdx="3" presStyleCnt="4">
        <dgm:presLayoutVars>
          <dgm:chPref val="3"/>
        </dgm:presLayoutVars>
      </dgm:prSet>
      <dgm:spPr/>
    </dgm:pt>
    <dgm:pt modelId="{FA28FDC2-2D37-4B94-853C-D6EF8559E140}" type="pres">
      <dgm:prSet presAssocID="{93CCA2F1-BAF7-46FA-83D0-C0EA35F5205B}" presName="level3hierChild" presStyleCnt="0"/>
      <dgm:spPr/>
    </dgm:pt>
  </dgm:ptLst>
  <dgm:cxnLst>
    <dgm:cxn modelId="{27D02701-20A9-4271-B6CB-D835A3F9C3CC}" type="presOf" srcId="{24A93DC3-76D2-40D4-9170-C5CC2E99E180}" destId="{3D12BD5D-CDD7-4CCA-BBAF-B77837E02670}" srcOrd="0" destOrd="0" presId="urn:microsoft.com/office/officeart/2005/8/layout/hierarchy2"/>
    <dgm:cxn modelId="{493C040D-29F4-4511-B990-0AD83CD2C1C7}" type="presOf" srcId="{9C8D9A20-E86F-4804-BFAF-BC8CEEE1431F}" destId="{D92B6E06-5D79-4200-A4B7-7EE846740272}" srcOrd="0" destOrd="0" presId="urn:microsoft.com/office/officeart/2005/8/layout/hierarchy2"/>
    <dgm:cxn modelId="{96A2D80D-8724-4786-ABDA-930D983C68A5}" type="presOf" srcId="{2A28EAD1-A74A-4EA4-B2A4-BAA8C30F73AC}" destId="{23E7C146-9D7C-478C-9B7F-CE55D1E3AA5B}" srcOrd="1" destOrd="0" presId="urn:microsoft.com/office/officeart/2005/8/layout/hierarchy2"/>
    <dgm:cxn modelId="{6239A10F-022A-4B49-AC31-6B21A6EC84CF}" type="presOf" srcId="{E7626658-E318-4489-B22E-415D37A5D8F0}" destId="{DD8A95E9-2278-4838-822E-927B249420E3}" srcOrd="0" destOrd="0" presId="urn:microsoft.com/office/officeart/2005/8/layout/hierarchy2"/>
    <dgm:cxn modelId="{1CCD2414-66B7-474F-ABE8-E4A3FC05AE67}" type="presOf" srcId="{DAE8849E-8657-4B89-A7F7-D9FA94BFF4FF}" destId="{F6AC0CBB-300C-4183-B8BE-E143DC22D2C8}" srcOrd="1" destOrd="0" presId="urn:microsoft.com/office/officeart/2005/8/layout/hierarchy2"/>
    <dgm:cxn modelId="{1FD12315-F874-4C87-A2F3-12799FD3393F}" srcId="{89859BF2-6E0D-43C3-A8F2-253D96162BE0}" destId="{93CCA2F1-BAF7-46FA-83D0-C0EA35F5205B}" srcOrd="1" destOrd="0" parTransId="{E7626658-E318-4489-B22E-415D37A5D8F0}" sibTransId="{20D045DA-6871-4AB5-A896-ADBBEE9FE886}"/>
    <dgm:cxn modelId="{E74E3D15-49FE-419E-A950-38E1996428CC}" type="presOf" srcId="{C642C929-4838-4A82-860B-4057A188896A}" destId="{2D68A40B-2954-48B9-941D-0B9A092564BB}" srcOrd="1" destOrd="0" presId="urn:microsoft.com/office/officeart/2005/8/layout/hierarchy2"/>
    <dgm:cxn modelId="{D931BE17-6343-476F-92E3-22DE752D4EE5}" type="presOf" srcId="{1B7BE2E5-3179-4F85-BD8D-C9654E4B6FDD}" destId="{730588EF-BCA0-4D4E-BE49-0E3A3D77DE39}" srcOrd="0" destOrd="0" presId="urn:microsoft.com/office/officeart/2005/8/layout/hierarchy2"/>
    <dgm:cxn modelId="{57D23B19-C1F1-4DD2-A2B7-544282701F53}" srcId="{39C8DACB-A16D-4D17-8187-DC015571CBCD}" destId="{AD711906-D211-4BFA-ACA5-B05EE8885628}" srcOrd="1" destOrd="0" parTransId="{C642C929-4838-4A82-860B-4057A188896A}" sibTransId="{C599FDDE-9A39-4DC2-A63D-D30254E9A5C4}"/>
    <dgm:cxn modelId="{4210A31B-B1AE-4D5E-8A38-5A9FB9D01895}" srcId="{ACDAD601-1DBB-425C-A8F3-6E92C0F5AD69}" destId="{39C8DACB-A16D-4D17-8187-DC015571CBCD}" srcOrd="0" destOrd="0" parTransId="{6F25F829-AD9E-45A9-AA01-8DDC23DB7243}" sibTransId="{6B35510B-2D70-4212-BEE7-35291E924923}"/>
    <dgm:cxn modelId="{C567CC1D-286C-49DB-B2FC-AE6759A75971}" type="presOf" srcId="{6F25F829-AD9E-45A9-AA01-8DDC23DB7243}" destId="{4FFD781B-DB20-4489-A28A-76B6751B9F24}" srcOrd="1" destOrd="0" presId="urn:microsoft.com/office/officeart/2005/8/layout/hierarchy2"/>
    <dgm:cxn modelId="{4F0E3920-8104-4653-B07E-9CE0030693AA}" srcId="{B3C5F39B-1815-4E45-84EC-73C2EBCEAE90}" destId="{ACDAD601-1DBB-425C-A8F3-6E92C0F5AD69}" srcOrd="0" destOrd="0" parTransId="{DAE8849E-8657-4B89-A7F7-D9FA94BFF4FF}" sibTransId="{9CDE6BCD-6811-4B6A-88BA-E836E19B8500}"/>
    <dgm:cxn modelId="{43474728-5FC6-4F4E-A9AA-63EE364804BA}" srcId="{39C8DACB-A16D-4D17-8187-DC015571CBCD}" destId="{8999F5B4-62DF-42BB-8D3F-1D4D89171D87}" srcOrd="6" destOrd="0" parTransId="{3370691D-9F3A-4980-9C35-84736336032A}" sibTransId="{E7C8CFC1-9E69-46C5-9B55-CF5C30A00999}"/>
    <dgm:cxn modelId="{0FAE2E31-0C4F-4AB1-9D8C-B17F13B00E93}" type="presOf" srcId="{AD711906-D211-4BFA-ACA5-B05EE8885628}" destId="{1DC79D6A-814C-4582-B37B-78D7B25F6D78}" srcOrd="0" destOrd="0" presId="urn:microsoft.com/office/officeart/2005/8/layout/hierarchy2"/>
    <dgm:cxn modelId="{2F2F6D32-603E-42D1-BCA2-7A2B12A6AF93}" type="presOf" srcId="{E34922D1-1825-45EC-ACAC-EC9001FDE8BA}" destId="{CDD17381-4057-4350-AD81-9419B320EAEA}" srcOrd="0" destOrd="0" presId="urn:microsoft.com/office/officeart/2005/8/layout/hierarchy2"/>
    <dgm:cxn modelId="{6EE05033-3CAA-4B7B-982C-2666026899E9}" type="presOf" srcId="{ACDAD601-1DBB-425C-A8F3-6E92C0F5AD69}" destId="{3B8A0473-3F17-49B4-A08B-EB2F8FDBF4F5}" srcOrd="0" destOrd="0" presId="urn:microsoft.com/office/officeart/2005/8/layout/hierarchy2"/>
    <dgm:cxn modelId="{41406E36-BB13-4E6C-B465-36E77FB6E1D5}" type="presOf" srcId="{DAE8849E-8657-4B89-A7F7-D9FA94BFF4FF}" destId="{42B30A0A-D094-4FBE-ACDC-3A06F939CA37}" srcOrd="0" destOrd="0" presId="urn:microsoft.com/office/officeart/2005/8/layout/hierarchy2"/>
    <dgm:cxn modelId="{4A88E85D-851A-4593-A720-B73E03099CB1}" srcId="{39C8DACB-A16D-4D17-8187-DC015571CBCD}" destId="{55B8D51E-F9C5-4A48-A7DC-B5318740E2C6}" srcOrd="0" destOrd="0" parTransId="{ED398791-A684-416B-8014-07ACB8CB7AD4}" sibTransId="{CF7EAFAF-2F46-468A-AC72-C522BA95CADD}"/>
    <dgm:cxn modelId="{BA511D5E-ABEB-4FC1-98FB-FAE82505E39E}" type="presOf" srcId="{3370691D-9F3A-4980-9C35-84736336032A}" destId="{444BF4D9-1A7F-47EA-B771-CB2A38279F5E}" srcOrd="0" destOrd="0" presId="urn:microsoft.com/office/officeart/2005/8/layout/hierarchy2"/>
    <dgm:cxn modelId="{8C4AA65F-ED8B-4250-8477-52F2BEF22595}" type="presOf" srcId="{C5844770-D0CB-49EE-9C3F-D68A65A25139}" destId="{F0133A72-10C7-4AD2-8706-8CB8A55E9592}" srcOrd="0" destOrd="0" presId="urn:microsoft.com/office/officeart/2005/8/layout/hierarchy2"/>
    <dgm:cxn modelId="{7599C05F-8ABF-4C47-8627-22342663C76B}" type="presOf" srcId="{C5844770-D0CB-49EE-9C3F-D68A65A25139}" destId="{81AF208A-89E9-499F-80DC-4907826CD213}" srcOrd="1" destOrd="0" presId="urn:microsoft.com/office/officeart/2005/8/layout/hierarchy2"/>
    <dgm:cxn modelId="{D55FD543-A493-4558-B66A-34F963FA5749}" type="presOf" srcId="{ED398791-A684-416B-8014-07ACB8CB7AD4}" destId="{F62584D9-1E4B-45BC-976C-8842D1FD5B04}" srcOrd="1" destOrd="0" presId="urn:microsoft.com/office/officeart/2005/8/layout/hierarchy2"/>
    <dgm:cxn modelId="{7C7D8B67-2223-4B31-AB1D-E0802D9D3EFB}" type="presOf" srcId="{39C8DACB-A16D-4D17-8187-DC015571CBCD}" destId="{229B7619-A632-471C-8476-FE50CB221DEB}" srcOrd="0" destOrd="0" presId="urn:microsoft.com/office/officeart/2005/8/layout/hierarchy2"/>
    <dgm:cxn modelId="{F340E168-EA4A-491D-AE1E-DFE0A6CD325E}" type="presOf" srcId="{6F25F829-AD9E-45A9-AA01-8DDC23DB7243}" destId="{8988C961-DE2A-4539-BCF7-1604B9FB1270}" srcOrd="0" destOrd="0" presId="urn:microsoft.com/office/officeart/2005/8/layout/hierarchy2"/>
    <dgm:cxn modelId="{5870894E-7C2E-470D-954A-2B4202061D37}" type="presOf" srcId="{31D24455-CB93-4AC9-99EE-D7AD85CF24BD}" destId="{30B96084-9891-43D9-BF7D-87E5CFBE4BDB}" srcOrd="0" destOrd="0" presId="urn:microsoft.com/office/officeart/2005/8/layout/hierarchy2"/>
    <dgm:cxn modelId="{90DD4D75-0136-4E47-8820-ABF34CC807E3}" type="presOf" srcId="{3F2E6713-91F8-4E16-9AD0-AAE19E1A330F}" destId="{FDD7E358-DCF9-41E4-9592-0C4F190DC07D}" srcOrd="0" destOrd="0" presId="urn:microsoft.com/office/officeart/2005/8/layout/hierarchy2"/>
    <dgm:cxn modelId="{0EDF657E-2DB3-423D-94D4-468E5E8E0613}" srcId="{39C8DACB-A16D-4D17-8187-DC015571CBCD}" destId="{81E1F894-83F3-462C-A6B7-C3F405733F47}" srcOrd="2" destOrd="0" parTransId="{780F4464-E60E-4975-95D8-AB9B9A830526}" sibTransId="{197B7F68-A178-458C-916A-46B72C27C116}"/>
    <dgm:cxn modelId="{347C4A83-C7A3-47E0-B52C-E67B678E8433}" type="presOf" srcId="{6A849CB1-0E6C-4B9E-B56F-7899096BAC11}" destId="{9F1BA972-C212-4815-8A7C-E157B5A8B421}" srcOrd="1" destOrd="0" presId="urn:microsoft.com/office/officeart/2005/8/layout/hierarchy2"/>
    <dgm:cxn modelId="{1DA58A85-F156-4E17-AB80-C6D16047A250}" type="presOf" srcId="{6A849CB1-0E6C-4B9E-B56F-7899096BAC11}" destId="{CFCFE99C-5984-4189-BF3D-CA7EDDC564BE}" srcOrd="0" destOrd="0" presId="urn:microsoft.com/office/officeart/2005/8/layout/hierarchy2"/>
    <dgm:cxn modelId="{6077C285-1465-4A93-988F-81FC113CDA0D}" srcId="{89859BF2-6E0D-43C3-A8F2-253D96162BE0}" destId="{E34922D1-1825-45EC-ACAC-EC9001FDE8BA}" srcOrd="0" destOrd="0" parTransId="{9C8D9A20-E86F-4804-BFAF-BC8CEEE1431F}" sibTransId="{57A5B214-D422-49A3-BB6A-9A334E1357C6}"/>
    <dgm:cxn modelId="{16947386-0ACA-440E-A494-C9C3A96EC8EA}" type="presOf" srcId="{054FF520-FEF3-4E3C-8011-25AF06953F61}" destId="{F835E72E-9925-4859-BEF8-A24320CCEAA7}" srcOrd="1" destOrd="0" presId="urn:microsoft.com/office/officeart/2005/8/layout/hierarchy2"/>
    <dgm:cxn modelId="{1D16F288-E5CA-4E39-B24E-E5AC742793AD}" type="presOf" srcId="{054FF520-FEF3-4E3C-8011-25AF06953F61}" destId="{7B35E74F-BEB5-4C13-9634-92036E30D477}" srcOrd="0" destOrd="0" presId="urn:microsoft.com/office/officeart/2005/8/layout/hierarchy2"/>
    <dgm:cxn modelId="{FB9C7C8F-6110-4CE4-806D-74335F8A517B}" srcId="{ACDAD601-1DBB-425C-A8F3-6E92C0F5AD69}" destId="{1B7BE2E5-3179-4F85-BD8D-C9654E4B6FDD}" srcOrd="1" destOrd="0" parTransId="{054FF520-FEF3-4E3C-8011-25AF06953F61}" sibTransId="{5EE40DEE-7561-4D44-97E9-20CB09CF8171}"/>
    <dgm:cxn modelId="{CFB26893-C489-4BE2-8380-31D620A66605}" srcId="{31D24455-CB93-4AC9-99EE-D7AD85CF24BD}" destId="{B3C5F39B-1815-4E45-84EC-73C2EBCEAE90}" srcOrd="0" destOrd="0" parTransId="{DD48F7C1-517D-4836-A2DC-E1757A20D199}" sibTransId="{DB512D1E-F075-4C62-B906-7519D87C1759}"/>
    <dgm:cxn modelId="{0885719D-8418-4CF5-88EF-CEE3B3DC5A8A}" type="presOf" srcId="{E7626658-E318-4489-B22E-415D37A5D8F0}" destId="{A8F0491E-D607-4963-9EB0-A0067DA5BA83}" srcOrd="1" destOrd="0" presId="urn:microsoft.com/office/officeart/2005/8/layout/hierarchy2"/>
    <dgm:cxn modelId="{B60CF5A7-4F01-4DD4-ADF8-EF9F9C450B6E}" srcId="{B3C5F39B-1815-4E45-84EC-73C2EBCEAE90}" destId="{89859BF2-6E0D-43C3-A8F2-253D96162BE0}" srcOrd="2" destOrd="0" parTransId="{3D790930-8F7B-4A3A-9BBB-A8FE23F6BA42}" sibTransId="{7097C3B1-4B90-4D0D-B7A4-B66866CCACE5}"/>
    <dgm:cxn modelId="{425282A8-D5A8-45BC-BDFA-208C82C1A61D}" type="presOf" srcId="{780F4464-E60E-4975-95D8-AB9B9A830526}" destId="{0BEE2D60-A8DC-49B0-9DC7-6C787A186599}" srcOrd="0" destOrd="0" presId="urn:microsoft.com/office/officeart/2005/8/layout/hierarchy2"/>
    <dgm:cxn modelId="{310FE3A9-A262-4E35-B36B-F7426472B4C2}" type="presOf" srcId="{81E1F894-83F3-462C-A6B7-C3F405733F47}" destId="{55A82D22-7111-4D93-9786-670567ECCCA4}" srcOrd="0" destOrd="0" presId="urn:microsoft.com/office/officeart/2005/8/layout/hierarchy2"/>
    <dgm:cxn modelId="{F74EFCA9-141A-4BCD-BB7C-D335ACCA9C0A}" type="presOf" srcId="{89859BF2-6E0D-43C3-A8F2-253D96162BE0}" destId="{A2A705BB-202B-444D-A2B2-5C4FB95A8936}" srcOrd="0" destOrd="0" presId="urn:microsoft.com/office/officeart/2005/8/layout/hierarchy2"/>
    <dgm:cxn modelId="{0C60A8AB-3D40-46A7-8489-23D71E5F2204}" type="presOf" srcId="{6E7B62A6-62B6-4FD7-9FEF-767C97A72AE9}" destId="{9A929F14-18E6-4514-8BB2-23B639159B50}" srcOrd="0" destOrd="0" presId="urn:microsoft.com/office/officeart/2005/8/layout/hierarchy2"/>
    <dgm:cxn modelId="{5A1BAFAB-018F-422F-AE61-CB32F2699A03}" type="presOf" srcId="{ED398791-A684-416B-8014-07ACB8CB7AD4}" destId="{50A5B77B-8E24-4643-8216-383AF40ED9D8}" srcOrd="0" destOrd="0" presId="urn:microsoft.com/office/officeart/2005/8/layout/hierarchy2"/>
    <dgm:cxn modelId="{9F8868AF-35E4-405B-8321-3FCE82B58858}" type="presOf" srcId="{780F4464-E60E-4975-95D8-AB9B9A830526}" destId="{05319B04-CCC7-4217-A2F4-8DFDCAF05709}" srcOrd="1" destOrd="0" presId="urn:microsoft.com/office/officeart/2005/8/layout/hierarchy2"/>
    <dgm:cxn modelId="{849FB9B6-15CB-4CEF-A19A-7A2D646C9174}" type="presOf" srcId="{46941AD2-B830-4EFC-8240-E30F9DC46D69}" destId="{242D09CE-6E3E-4FFC-8366-5544B44F1EC4}" srcOrd="0" destOrd="0" presId="urn:microsoft.com/office/officeart/2005/8/layout/hierarchy2"/>
    <dgm:cxn modelId="{F6ABECB7-4062-40DD-9082-BFE8011C2BFC}" srcId="{B3C5F39B-1815-4E45-84EC-73C2EBCEAE90}" destId="{E37DD3BD-C1DC-4637-92BC-35F30083F59C}" srcOrd="1" destOrd="0" parTransId="{C5844770-D0CB-49EE-9C3F-D68A65A25139}" sibTransId="{82043568-D48C-412C-AEAB-603252A6A570}"/>
    <dgm:cxn modelId="{9C5463BB-E559-41C7-A25E-2B5139E1907C}" type="presOf" srcId="{C642C929-4838-4A82-860B-4057A188896A}" destId="{FB3E057B-F21F-46CD-B43E-E7010110A96D}" srcOrd="0" destOrd="0" presId="urn:microsoft.com/office/officeart/2005/8/layout/hierarchy2"/>
    <dgm:cxn modelId="{5EB67ABD-7B55-4997-9DDE-DB4A1A2D989D}" type="presOf" srcId="{3D790930-8F7B-4A3A-9BBB-A8FE23F6BA42}" destId="{4A973583-5863-486E-B85A-14FA4A3E5B3D}" srcOrd="1" destOrd="0" presId="urn:microsoft.com/office/officeart/2005/8/layout/hierarchy2"/>
    <dgm:cxn modelId="{1E284BC3-390E-4685-A5E1-6CD8FB1C2D91}" type="presOf" srcId="{B3C5F39B-1815-4E45-84EC-73C2EBCEAE90}" destId="{F12B43B5-5149-4340-A715-B1085F4A612D}" srcOrd="0" destOrd="0" presId="urn:microsoft.com/office/officeart/2005/8/layout/hierarchy2"/>
    <dgm:cxn modelId="{347388C7-4218-4FAA-8456-74B6C2B64762}" srcId="{39C8DACB-A16D-4D17-8187-DC015571CBCD}" destId="{3F2E6713-91F8-4E16-9AD0-AAE19E1A330F}" srcOrd="3" destOrd="0" parTransId="{6A849CB1-0E6C-4B9E-B56F-7899096BAC11}" sibTransId="{C98D2E28-CA1B-45CD-A5E8-A5217B6D79B2}"/>
    <dgm:cxn modelId="{B7CABCC7-9FEA-46A4-A14B-EA2FBD0A5235}" srcId="{39C8DACB-A16D-4D17-8187-DC015571CBCD}" destId="{24A93DC3-76D2-40D4-9170-C5CC2E99E180}" srcOrd="4" destOrd="0" parTransId="{2A28EAD1-A74A-4EA4-B2A4-BAA8C30F73AC}" sibTransId="{1453E4A9-67A5-49EC-8F28-F41B9D4ACD00}"/>
    <dgm:cxn modelId="{2E7A4DCE-1242-473D-A87C-B1214048B80C}" type="presOf" srcId="{E37DD3BD-C1DC-4637-92BC-35F30083F59C}" destId="{A8E8E405-DBF8-4524-8145-18DA702D03B1}" srcOrd="0" destOrd="0" presId="urn:microsoft.com/office/officeart/2005/8/layout/hierarchy2"/>
    <dgm:cxn modelId="{12F670CE-6A18-46F1-AF16-CFCC6E118766}" type="presOf" srcId="{9C8D9A20-E86F-4804-BFAF-BC8CEEE1431F}" destId="{302C9EFF-C8F1-458D-A134-550985104190}" srcOrd="1" destOrd="0" presId="urn:microsoft.com/office/officeart/2005/8/layout/hierarchy2"/>
    <dgm:cxn modelId="{F0ABC1D4-0CB8-4AB5-BC9B-4A7E125D44A6}" type="presOf" srcId="{93CCA2F1-BAF7-46FA-83D0-C0EA35F5205B}" destId="{2F5F451F-EA1C-43E3-B0F0-CB6363E21483}" srcOrd="0" destOrd="0" presId="urn:microsoft.com/office/officeart/2005/8/layout/hierarchy2"/>
    <dgm:cxn modelId="{129F6BD5-33AD-499B-8AD2-26CED5789FCE}" type="presOf" srcId="{46941AD2-B830-4EFC-8240-E30F9DC46D69}" destId="{B0465DDB-2F5F-45EC-9A5E-0CBAE4FFC508}" srcOrd="1" destOrd="0" presId="urn:microsoft.com/office/officeart/2005/8/layout/hierarchy2"/>
    <dgm:cxn modelId="{27D3BEEC-A6FB-4B24-AB9B-3714C20B8062}" type="presOf" srcId="{3D790930-8F7B-4A3A-9BBB-A8FE23F6BA42}" destId="{41E66BCA-4D2E-4939-8C2E-438126370194}" srcOrd="0" destOrd="0" presId="urn:microsoft.com/office/officeart/2005/8/layout/hierarchy2"/>
    <dgm:cxn modelId="{52B669EE-C4C8-4534-8964-401E2B22A713}" srcId="{39C8DACB-A16D-4D17-8187-DC015571CBCD}" destId="{6E7B62A6-62B6-4FD7-9FEF-767C97A72AE9}" srcOrd="5" destOrd="0" parTransId="{46941AD2-B830-4EFC-8240-E30F9DC46D69}" sibTransId="{352C7B78-FE3C-458B-A146-D279BD36A98E}"/>
    <dgm:cxn modelId="{40393EEF-1B31-4C59-938A-DEED943CD4DF}" type="presOf" srcId="{2A28EAD1-A74A-4EA4-B2A4-BAA8C30F73AC}" destId="{C588D117-C5C4-48EC-A26E-F681B27DB9E1}" srcOrd="0" destOrd="0" presId="urn:microsoft.com/office/officeart/2005/8/layout/hierarchy2"/>
    <dgm:cxn modelId="{871169F5-7013-4329-AD86-5A6C1DE7A6F1}" type="presOf" srcId="{55B8D51E-F9C5-4A48-A7DC-B5318740E2C6}" destId="{A6ADF97F-A9D5-4897-87DE-33BC43A09004}" srcOrd="0" destOrd="0" presId="urn:microsoft.com/office/officeart/2005/8/layout/hierarchy2"/>
    <dgm:cxn modelId="{90F628F9-3986-42AC-9F85-3345C5D8945E}" type="presOf" srcId="{3370691D-9F3A-4980-9C35-84736336032A}" destId="{677AD456-FF32-47E4-A563-8A922F32EB67}" srcOrd="1" destOrd="0" presId="urn:microsoft.com/office/officeart/2005/8/layout/hierarchy2"/>
    <dgm:cxn modelId="{0A34EAFC-5E5A-41BF-B81F-05E215EB1400}" type="presOf" srcId="{8999F5B4-62DF-42BB-8D3F-1D4D89171D87}" destId="{660B1476-D020-41E4-A0F8-32A1D4935887}" srcOrd="0" destOrd="0" presId="urn:microsoft.com/office/officeart/2005/8/layout/hierarchy2"/>
    <dgm:cxn modelId="{6C022356-0D07-4D26-8DC7-E833C45DDF84}" type="presParOf" srcId="{30B96084-9891-43D9-BF7D-87E5CFBE4BDB}" destId="{5610EAEA-8240-43F6-A80D-E1DC8C224E32}" srcOrd="0" destOrd="0" presId="urn:microsoft.com/office/officeart/2005/8/layout/hierarchy2"/>
    <dgm:cxn modelId="{6A630E82-CCC4-44FB-BAFF-0707F6C0598E}" type="presParOf" srcId="{5610EAEA-8240-43F6-A80D-E1DC8C224E32}" destId="{F12B43B5-5149-4340-A715-B1085F4A612D}" srcOrd="0" destOrd="0" presId="urn:microsoft.com/office/officeart/2005/8/layout/hierarchy2"/>
    <dgm:cxn modelId="{6C3D26DB-86F8-48F2-B57C-C89D1D001381}" type="presParOf" srcId="{5610EAEA-8240-43F6-A80D-E1DC8C224E32}" destId="{4AC4A19A-48B2-40EA-A843-60F32BE11BE9}" srcOrd="1" destOrd="0" presId="urn:microsoft.com/office/officeart/2005/8/layout/hierarchy2"/>
    <dgm:cxn modelId="{5CDF8295-EDAF-42F7-8D71-CBF5A31662D5}" type="presParOf" srcId="{4AC4A19A-48B2-40EA-A843-60F32BE11BE9}" destId="{42B30A0A-D094-4FBE-ACDC-3A06F939CA37}" srcOrd="0" destOrd="0" presId="urn:microsoft.com/office/officeart/2005/8/layout/hierarchy2"/>
    <dgm:cxn modelId="{F3DE0206-F204-452B-9430-635C8C0F2442}" type="presParOf" srcId="{42B30A0A-D094-4FBE-ACDC-3A06F939CA37}" destId="{F6AC0CBB-300C-4183-B8BE-E143DC22D2C8}" srcOrd="0" destOrd="0" presId="urn:microsoft.com/office/officeart/2005/8/layout/hierarchy2"/>
    <dgm:cxn modelId="{71A08B5B-CA75-4E0B-BC2B-1B89E3EBC4E7}" type="presParOf" srcId="{4AC4A19A-48B2-40EA-A843-60F32BE11BE9}" destId="{5E9DC678-972A-4073-B3D0-73607B0836D3}" srcOrd="1" destOrd="0" presId="urn:microsoft.com/office/officeart/2005/8/layout/hierarchy2"/>
    <dgm:cxn modelId="{7E73AD30-BB53-4A64-921E-D66C3A356AB7}" type="presParOf" srcId="{5E9DC678-972A-4073-B3D0-73607B0836D3}" destId="{3B8A0473-3F17-49B4-A08B-EB2F8FDBF4F5}" srcOrd="0" destOrd="0" presId="urn:microsoft.com/office/officeart/2005/8/layout/hierarchy2"/>
    <dgm:cxn modelId="{E3648A2A-7673-4FE0-8A5B-D08EEC1D55BA}" type="presParOf" srcId="{5E9DC678-972A-4073-B3D0-73607B0836D3}" destId="{03F3D913-3EE0-4B70-AEDD-A6F6DB5C1E26}" srcOrd="1" destOrd="0" presId="urn:microsoft.com/office/officeart/2005/8/layout/hierarchy2"/>
    <dgm:cxn modelId="{24B9ADC0-98C9-4F69-9AD4-E319B6C01BB8}" type="presParOf" srcId="{03F3D913-3EE0-4B70-AEDD-A6F6DB5C1E26}" destId="{8988C961-DE2A-4539-BCF7-1604B9FB1270}" srcOrd="0" destOrd="0" presId="urn:microsoft.com/office/officeart/2005/8/layout/hierarchy2"/>
    <dgm:cxn modelId="{C4D3E443-DD2C-449C-84F4-0DAA5407CB55}" type="presParOf" srcId="{8988C961-DE2A-4539-BCF7-1604B9FB1270}" destId="{4FFD781B-DB20-4489-A28A-76B6751B9F24}" srcOrd="0" destOrd="0" presId="urn:microsoft.com/office/officeart/2005/8/layout/hierarchy2"/>
    <dgm:cxn modelId="{E2908741-0697-4108-A9A4-F19111E6F2AE}" type="presParOf" srcId="{03F3D913-3EE0-4B70-AEDD-A6F6DB5C1E26}" destId="{4DBAAC99-0994-488A-9387-376ABDB98E88}" srcOrd="1" destOrd="0" presId="urn:microsoft.com/office/officeart/2005/8/layout/hierarchy2"/>
    <dgm:cxn modelId="{BCBBFE22-7246-4830-AB6F-CE92194064D0}" type="presParOf" srcId="{4DBAAC99-0994-488A-9387-376ABDB98E88}" destId="{229B7619-A632-471C-8476-FE50CB221DEB}" srcOrd="0" destOrd="0" presId="urn:microsoft.com/office/officeart/2005/8/layout/hierarchy2"/>
    <dgm:cxn modelId="{AB1D8F98-6576-43CB-A844-1A11408C6866}" type="presParOf" srcId="{4DBAAC99-0994-488A-9387-376ABDB98E88}" destId="{31A79E95-8075-4A7F-9756-40B4412BCB3C}" srcOrd="1" destOrd="0" presId="urn:microsoft.com/office/officeart/2005/8/layout/hierarchy2"/>
    <dgm:cxn modelId="{D7B4111E-FC5F-4D6E-92E0-3323082114D0}" type="presParOf" srcId="{31A79E95-8075-4A7F-9756-40B4412BCB3C}" destId="{50A5B77B-8E24-4643-8216-383AF40ED9D8}" srcOrd="0" destOrd="0" presId="urn:microsoft.com/office/officeart/2005/8/layout/hierarchy2"/>
    <dgm:cxn modelId="{3ADE0766-35AE-413F-882D-7929AEE251A3}" type="presParOf" srcId="{50A5B77B-8E24-4643-8216-383AF40ED9D8}" destId="{F62584D9-1E4B-45BC-976C-8842D1FD5B04}" srcOrd="0" destOrd="0" presId="urn:microsoft.com/office/officeart/2005/8/layout/hierarchy2"/>
    <dgm:cxn modelId="{652E6BE9-B426-4C95-8DB0-101D12C32981}" type="presParOf" srcId="{31A79E95-8075-4A7F-9756-40B4412BCB3C}" destId="{5559BD47-DE75-44B1-A81F-6CA343719C4C}" srcOrd="1" destOrd="0" presId="urn:microsoft.com/office/officeart/2005/8/layout/hierarchy2"/>
    <dgm:cxn modelId="{16DD649E-AC85-4832-82B8-1BC5AE1A8899}" type="presParOf" srcId="{5559BD47-DE75-44B1-A81F-6CA343719C4C}" destId="{A6ADF97F-A9D5-4897-87DE-33BC43A09004}" srcOrd="0" destOrd="0" presId="urn:microsoft.com/office/officeart/2005/8/layout/hierarchy2"/>
    <dgm:cxn modelId="{2FF6E677-D93E-44FF-AE7E-07E3B97539E8}" type="presParOf" srcId="{5559BD47-DE75-44B1-A81F-6CA343719C4C}" destId="{3BDC1057-CCF1-4F03-BBD4-F18DFE2F23FD}" srcOrd="1" destOrd="0" presId="urn:microsoft.com/office/officeart/2005/8/layout/hierarchy2"/>
    <dgm:cxn modelId="{112FBD00-217A-4EDC-91F1-4641FBC05C00}" type="presParOf" srcId="{31A79E95-8075-4A7F-9756-40B4412BCB3C}" destId="{FB3E057B-F21F-46CD-B43E-E7010110A96D}" srcOrd="2" destOrd="0" presId="urn:microsoft.com/office/officeart/2005/8/layout/hierarchy2"/>
    <dgm:cxn modelId="{98C18BAF-B2FA-4C78-B7EB-49D8565CE623}" type="presParOf" srcId="{FB3E057B-F21F-46CD-B43E-E7010110A96D}" destId="{2D68A40B-2954-48B9-941D-0B9A092564BB}" srcOrd="0" destOrd="0" presId="urn:microsoft.com/office/officeart/2005/8/layout/hierarchy2"/>
    <dgm:cxn modelId="{69A8DAEC-4514-404B-B791-CC25060BF8EC}" type="presParOf" srcId="{31A79E95-8075-4A7F-9756-40B4412BCB3C}" destId="{BA485F8F-4F91-4922-BE3F-8FD7B4C8B4F8}" srcOrd="3" destOrd="0" presId="urn:microsoft.com/office/officeart/2005/8/layout/hierarchy2"/>
    <dgm:cxn modelId="{31BBA99C-A394-42B1-A7FB-4E5964B31A28}" type="presParOf" srcId="{BA485F8F-4F91-4922-BE3F-8FD7B4C8B4F8}" destId="{1DC79D6A-814C-4582-B37B-78D7B25F6D78}" srcOrd="0" destOrd="0" presId="urn:microsoft.com/office/officeart/2005/8/layout/hierarchy2"/>
    <dgm:cxn modelId="{B2BFFE82-E3CB-469E-A952-3E11DD7F1D69}" type="presParOf" srcId="{BA485F8F-4F91-4922-BE3F-8FD7B4C8B4F8}" destId="{C149025A-C1DB-4DCC-8DAA-3A705B8E9454}" srcOrd="1" destOrd="0" presId="urn:microsoft.com/office/officeart/2005/8/layout/hierarchy2"/>
    <dgm:cxn modelId="{F5D53608-B557-4FA6-A863-248332FE7CD5}" type="presParOf" srcId="{31A79E95-8075-4A7F-9756-40B4412BCB3C}" destId="{0BEE2D60-A8DC-49B0-9DC7-6C787A186599}" srcOrd="4" destOrd="0" presId="urn:microsoft.com/office/officeart/2005/8/layout/hierarchy2"/>
    <dgm:cxn modelId="{BBA055B9-B796-4564-8100-899A293184ED}" type="presParOf" srcId="{0BEE2D60-A8DC-49B0-9DC7-6C787A186599}" destId="{05319B04-CCC7-4217-A2F4-8DFDCAF05709}" srcOrd="0" destOrd="0" presId="urn:microsoft.com/office/officeart/2005/8/layout/hierarchy2"/>
    <dgm:cxn modelId="{55A8E45F-79CA-4BB2-835C-5CB1152DCFD0}" type="presParOf" srcId="{31A79E95-8075-4A7F-9756-40B4412BCB3C}" destId="{07CB5AA3-3EF6-4DAC-AC6A-FC111CEC965B}" srcOrd="5" destOrd="0" presId="urn:microsoft.com/office/officeart/2005/8/layout/hierarchy2"/>
    <dgm:cxn modelId="{ED3150F7-AC6B-4770-8ACE-73F21E588713}" type="presParOf" srcId="{07CB5AA3-3EF6-4DAC-AC6A-FC111CEC965B}" destId="{55A82D22-7111-4D93-9786-670567ECCCA4}" srcOrd="0" destOrd="0" presId="urn:microsoft.com/office/officeart/2005/8/layout/hierarchy2"/>
    <dgm:cxn modelId="{F473FC6B-DA32-4B63-9D96-A7ECC1B8EA93}" type="presParOf" srcId="{07CB5AA3-3EF6-4DAC-AC6A-FC111CEC965B}" destId="{8F5C92B0-650D-4FF7-A274-4B0F130A0ECB}" srcOrd="1" destOrd="0" presId="urn:microsoft.com/office/officeart/2005/8/layout/hierarchy2"/>
    <dgm:cxn modelId="{69A6680E-E4D9-4889-B286-7DE3025ED560}" type="presParOf" srcId="{31A79E95-8075-4A7F-9756-40B4412BCB3C}" destId="{CFCFE99C-5984-4189-BF3D-CA7EDDC564BE}" srcOrd="6" destOrd="0" presId="urn:microsoft.com/office/officeart/2005/8/layout/hierarchy2"/>
    <dgm:cxn modelId="{3F2BB6F8-F420-4CD7-BBCA-2FAAD7DD8346}" type="presParOf" srcId="{CFCFE99C-5984-4189-BF3D-CA7EDDC564BE}" destId="{9F1BA972-C212-4815-8A7C-E157B5A8B421}" srcOrd="0" destOrd="0" presId="urn:microsoft.com/office/officeart/2005/8/layout/hierarchy2"/>
    <dgm:cxn modelId="{9A97B82E-2AD9-4A7D-ADD3-39CADE70C38B}" type="presParOf" srcId="{31A79E95-8075-4A7F-9756-40B4412BCB3C}" destId="{79FF40C4-173C-4CE0-AE6A-BCC4E461528C}" srcOrd="7" destOrd="0" presId="urn:microsoft.com/office/officeart/2005/8/layout/hierarchy2"/>
    <dgm:cxn modelId="{67C998B5-BF6F-4F5C-8ECF-E9909E6AB486}" type="presParOf" srcId="{79FF40C4-173C-4CE0-AE6A-BCC4E461528C}" destId="{FDD7E358-DCF9-41E4-9592-0C4F190DC07D}" srcOrd="0" destOrd="0" presId="urn:microsoft.com/office/officeart/2005/8/layout/hierarchy2"/>
    <dgm:cxn modelId="{6EED1E02-84D8-4A00-9B8B-659FA603E5C4}" type="presParOf" srcId="{79FF40C4-173C-4CE0-AE6A-BCC4E461528C}" destId="{3F779B93-1D2B-4425-AA05-F0931A17DFA3}" srcOrd="1" destOrd="0" presId="urn:microsoft.com/office/officeart/2005/8/layout/hierarchy2"/>
    <dgm:cxn modelId="{CE995A1E-3D7E-428D-BDCB-F08BD8FA03DE}" type="presParOf" srcId="{31A79E95-8075-4A7F-9756-40B4412BCB3C}" destId="{C588D117-C5C4-48EC-A26E-F681B27DB9E1}" srcOrd="8" destOrd="0" presId="urn:microsoft.com/office/officeart/2005/8/layout/hierarchy2"/>
    <dgm:cxn modelId="{62411DC4-A5AD-4D89-A9C0-04DA6D14EBA4}" type="presParOf" srcId="{C588D117-C5C4-48EC-A26E-F681B27DB9E1}" destId="{23E7C146-9D7C-478C-9B7F-CE55D1E3AA5B}" srcOrd="0" destOrd="0" presId="urn:microsoft.com/office/officeart/2005/8/layout/hierarchy2"/>
    <dgm:cxn modelId="{8ECF930C-7278-4727-978C-AA3125121C0B}" type="presParOf" srcId="{31A79E95-8075-4A7F-9756-40B4412BCB3C}" destId="{197D33E6-E86E-4AB3-B429-89B72EEA7744}" srcOrd="9" destOrd="0" presId="urn:microsoft.com/office/officeart/2005/8/layout/hierarchy2"/>
    <dgm:cxn modelId="{6FF6F4B0-7D1C-4035-8CCD-63F38AE16435}" type="presParOf" srcId="{197D33E6-E86E-4AB3-B429-89B72EEA7744}" destId="{3D12BD5D-CDD7-4CCA-BBAF-B77837E02670}" srcOrd="0" destOrd="0" presId="urn:microsoft.com/office/officeart/2005/8/layout/hierarchy2"/>
    <dgm:cxn modelId="{ED3314BA-3695-4656-A296-AA9298514B8A}" type="presParOf" srcId="{197D33E6-E86E-4AB3-B429-89B72EEA7744}" destId="{A823691C-1259-45EE-B6B0-768110E8785C}" srcOrd="1" destOrd="0" presId="urn:microsoft.com/office/officeart/2005/8/layout/hierarchy2"/>
    <dgm:cxn modelId="{7A08C45F-EC7B-40CF-BAD8-A74A0DAE74FF}" type="presParOf" srcId="{31A79E95-8075-4A7F-9756-40B4412BCB3C}" destId="{242D09CE-6E3E-4FFC-8366-5544B44F1EC4}" srcOrd="10" destOrd="0" presId="urn:microsoft.com/office/officeart/2005/8/layout/hierarchy2"/>
    <dgm:cxn modelId="{35760F87-C5DD-47F0-8147-EF680C28441E}" type="presParOf" srcId="{242D09CE-6E3E-4FFC-8366-5544B44F1EC4}" destId="{B0465DDB-2F5F-45EC-9A5E-0CBAE4FFC508}" srcOrd="0" destOrd="0" presId="urn:microsoft.com/office/officeart/2005/8/layout/hierarchy2"/>
    <dgm:cxn modelId="{AE806212-43B1-431F-8AD7-39DC33346293}" type="presParOf" srcId="{31A79E95-8075-4A7F-9756-40B4412BCB3C}" destId="{0280FACB-CB29-49AC-A54A-6D7E8295E1F6}" srcOrd="11" destOrd="0" presId="urn:microsoft.com/office/officeart/2005/8/layout/hierarchy2"/>
    <dgm:cxn modelId="{06AF6937-690B-426C-B5EB-03FBA2A5EBA7}" type="presParOf" srcId="{0280FACB-CB29-49AC-A54A-6D7E8295E1F6}" destId="{9A929F14-18E6-4514-8BB2-23B639159B50}" srcOrd="0" destOrd="0" presId="urn:microsoft.com/office/officeart/2005/8/layout/hierarchy2"/>
    <dgm:cxn modelId="{F7CF6898-DDD5-4731-9518-42732B1E584C}" type="presParOf" srcId="{0280FACB-CB29-49AC-A54A-6D7E8295E1F6}" destId="{B10742FF-272D-478C-BF67-DAC50F051E50}" srcOrd="1" destOrd="0" presId="urn:microsoft.com/office/officeart/2005/8/layout/hierarchy2"/>
    <dgm:cxn modelId="{38DCD3EA-DBE7-4531-AB64-2884C04C15C6}" type="presParOf" srcId="{31A79E95-8075-4A7F-9756-40B4412BCB3C}" destId="{444BF4D9-1A7F-47EA-B771-CB2A38279F5E}" srcOrd="12" destOrd="0" presId="urn:microsoft.com/office/officeart/2005/8/layout/hierarchy2"/>
    <dgm:cxn modelId="{9FA7B83C-F802-449D-A38C-DFB78B42A122}" type="presParOf" srcId="{444BF4D9-1A7F-47EA-B771-CB2A38279F5E}" destId="{677AD456-FF32-47E4-A563-8A922F32EB67}" srcOrd="0" destOrd="0" presId="urn:microsoft.com/office/officeart/2005/8/layout/hierarchy2"/>
    <dgm:cxn modelId="{53C6641B-5C88-40E3-B3F2-3DDEF4789BE4}" type="presParOf" srcId="{31A79E95-8075-4A7F-9756-40B4412BCB3C}" destId="{035B1075-7711-44AD-92E1-A1383FF09246}" srcOrd="13" destOrd="0" presId="urn:microsoft.com/office/officeart/2005/8/layout/hierarchy2"/>
    <dgm:cxn modelId="{396BF822-4372-4010-BF5D-D1E992BBE964}" type="presParOf" srcId="{035B1075-7711-44AD-92E1-A1383FF09246}" destId="{660B1476-D020-41E4-A0F8-32A1D4935887}" srcOrd="0" destOrd="0" presId="urn:microsoft.com/office/officeart/2005/8/layout/hierarchy2"/>
    <dgm:cxn modelId="{DC93605A-7115-4916-A4D3-2FAC611B24BA}" type="presParOf" srcId="{035B1075-7711-44AD-92E1-A1383FF09246}" destId="{DFDCE052-2C40-464F-A2B8-2AC89A940483}" srcOrd="1" destOrd="0" presId="urn:microsoft.com/office/officeart/2005/8/layout/hierarchy2"/>
    <dgm:cxn modelId="{C97881B5-1CF2-40BC-9E57-46DD9E47415D}" type="presParOf" srcId="{03F3D913-3EE0-4B70-AEDD-A6F6DB5C1E26}" destId="{7B35E74F-BEB5-4C13-9634-92036E30D477}" srcOrd="2" destOrd="0" presId="urn:microsoft.com/office/officeart/2005/8/layout/hierarchy2"/>
    <dgm:cxn modelId="{A8D4FA5E-4D73-48CB-82F0-2CD32C0E661D}" type="presParOf" srcId="{7B35E74F-BEB5-4C13-9634-92036E30D477}" destId="{F835E72E-9925-4859-BEF8-A24320CCEAA7}" srcOrd="0" destOrd="0" presId="urn:microsoft.com/office/officeart/2005/8/layout/hierarchy2"/>
    <dgm:cxn modelId="{239D7E53-230F-4930-80A2-1F26F62E7E64}" type="presParOf" srcId="{03F3D913-3EE0-4B70-AEDD-A6F6DB5C1E26}" destId="{78AABEA7-0754-4635-B38B-4AACB440866F}" srcOrd="3" destOrd="0" presId="urn:microsoft.com/office/officeart/2005/8/layout/hierarchy2"/>
    <dgm:cxn modelId="{74F89FB2-F8A8-4531-9CFF-BC85A0791512}" type="presParOf" srcId="{78AABEA7-0754-4635-B38B-4AACB440866F}" destId="{730588EF-BCA0-4D4E-BE49-0E3A3D77DE39}" srcOrd="0" destOrd="0" presId="urn:microsoft.com/office/officeart/2005/8/layout/hierarchy2"/>
    <dgm:cxn modelId="{8931D979-7EBA-4CF1-8B46-E00DFD8BBF48}" type="presParOf" srcId="{78AABEA7-0754-4635-B38B-4AACB440866F}" destId="{5ACFD834-0209-4B32-AA81-DFCFEB3CC421}" srcOrd="1" destOrd="0" presId="urn:microsoft.com/office/officeart/2005/8/layout/hierarchy2"/>
    <dgm:cxn modelId="{52AB924D-C4A6-47BE-BBDC-6E3C9440FA0D}" type="presParOf" srcId="{4AC4A19A-48B2-40EA-A843-60F32BE11BE9}" destId="{F0133A72-10C7-4AD2-8706-8CB8A55E9592}" srcOrd="2" destOrd="0" presId="urn:microsoft.com/office/officeart/2005/8/layout/hierarchy2"/>
    <dgm:cxn modelId="{373CA241-36F6-4467-947F-F20515EB81AC}" type="presParOf" srcId="{F0133A72-10C7-4AD2-8706-8CB8A55E9592}" destId="{81AF208A-89E9-499F-80DC-4907826CD213}" srcOrd="0" destOrd="0" presId="urn:microsoft.com/office/officeart/2005/8/layout/hierarchy2"/>
    <dgm:cxn modelId="{178B6A20-01C0-4EA6-A7D2-6B6F7E8EF57B}" type="presParOf" srcId="{4AC4A19A-48B2-40EA-A843-60F32BE11BE9}" destId="{35ECF1D4-0075-40F3-BE5E-0F30BF602B36}" srcOrd="3" destOrd="0" presId="urn:microsoft.com/office/officeart/2005/8/layout/hierarchy2"/>
    <dgm:cxn modelId="{B6185AA4-C2AA-40F8-9422-74C945015BCE}" type="presParOf" srcId="{35ECF1D4-0075-40F3-BE5E-0F30BF602B36}" destId="{A8E8E405-DBF8-4524-8145-18DA702D03B1}" srcOrd="0" destOrd="0" presId="urn:microsoft.com/office/officeart/2005/8/layout/hierarchy2"/>
    <dgm:cxn modelId="{440A975D-9CF8-4B8D-8AF7-D564B367427B}" type="presParOf" srcId="{35ECF1D4-0075-40F3-BE5E-0F30BF602B36}" destId="{3145BDAC-61E0-49A7-870D-C32DE3D961D3}" srcOrd="1" destOrd="0" presId="urn:microsoft.com/office/officeart/2005/8/layout/hierarchy2"/>
    <dgm:cxn modelId="{EF6171EE-5CFC-433A-BD07-58394CCB79B4}" type="presParOf" srcId="{4AC4A19A-48B2-40EA-A843-60F32BE11BE9}" destId="{41E66BCA-4D2E-4939-8C2E-438126370194}" srcOrd="4" destOrd="0" presId="urn:microsoft.com/office/officeart/2005/8/layout/hierarchy2"/>
    <dgm:cxn modelId="{3BDC34EB-B1DC-43E9-A6AD-AA5A893D4C28}" type="presParOf" srcId="{41E66BCA-4D2E-4939-8C2E-438126370194}" destId="{4A973583-5863-486E-B85A-14FA4A3E5B3D}" srcOrd="0" destOrd="0" presId="urn:microsoft.com/office/officeart/2005/8/layout/hierarchy2"/>
    <dgm:cxn modelId="{777D4352-B63F-4F32-BEB3-61CE7BF94EE7}" type="presParOf" srcId="{4AC4A19A-48B2-40EA-A843-60F32BE11BE9}" destId="{FB81F8C5-601E-4B51-ABEA-07DB6B43FF7B}" srcOrd="5" destOrd="0" presId="urn:microsoft.com/office/officeart/2005/8/layout/hierarchy2"/>
    <dgm:cxn modelId="{83302DE6-3494-4B37-86F7-58D0F9BC297C}" type="presParOf" srcId="{FB81F8C5-601E-4B51-ABEA-07DB6B43FF7B}" destId="{A2A705BB-202B-444D-A2B2-5C4FB95A8936}" srcOrd="0" destOrd="0" presId="urn:microsoft.com/office/officeart/2005/8/layout/hierarchy2"/>
    <dgm:cxn modelId="{28C7D3FE-090A-412A-AA67-5997E9886F6C}" type="presParOf" srcId="{FB81F8C5-601E-4B51-ABEA-07DB6B43FF7B}" destId="{0FD2A9E0-806B-4DBD-BE2E-5D2C7418BC58}" srcOrd="1" destOrd="0" presId="urn:microsoft.com/office/officeart/2005/8/layout/hierarchy2"/>
    <dgm:cxn modelId="{982E4508-5197-4608-8988-332A51D2BBA5}" type="presParOf" srcId="{0FD2A9E0-806B-4DBD-BE2E-5D2C7418BC58}" destId="{D92B6E06-5D79-4200-A4B7-7EE846740272}" srcOrd="0" destOrd="0" presId="urn:microsoft.com/office/officeart/2005/8/layout/hierarchy2"/>
    <dgm:cxn modelId="{44E2E895-AC9D-4BDF-BA56-08A21A55295E}" type="presParOf" srcId="{D92B6E06-5D79-4200-A4B7-7EE846740272}" destId="{302C9EFF-C8F1-458D-A134-550985104190}" srcOrd="0" destOrd="0" presId="urn:microsoft.com/office/officeart/2005/8/layout/hierarchy2"/>
    <dgm:cxn modelId="{CEC5A07F-1D71-4DBF-BD35-840F801C3B41}" type="presParOf" srcId="{0FD2A9E0-806B-4DBD-BE2E-5D2C7418BC58}" destId="{B9B1242C-EF3D-49EF-92AA-4E7CDC51D537}" srcOrd="1" destOrd="0" presId="urn:microsoft.com/office/officeart/2005/8/layout/hierarchy2"/>
    <dgm:cxn modelId="{9D774B93-2C2B-46D3-94CB-02B93C608444}" type="presParOf" srcId="{B9B1242C-EF3D-49EF-92AA-4E7CDC51D537}" destId="{CDD17381-4057-4350-AD81-9419B320EAEA}" srcOrd="0" destOrd="0" presId="urn:microsoft.com/office/officeart/2005/8/layout/hierarchy2"/>
    <dgm:cxn modelId="{9812E198-E6F8-44F7-9B4A-C3EF0A750330}" type="presParOf" srcId="{B9B1242C-EF3D-49EF-92AA-4E7CDC51D537}" destId="{EB4A868B-3A9D-4843-8FBE-7E7E00215FF2}" srcOrd="1" destOrd="0" presId="urn:microsoft.com/office/officeart/2005/8/layout/hierarchy2"/>
    <dgm:cxn modelId="{09F91176-094E-4D32-8119-504FF053B120}" type="presParOf" srcId="{0FD2A9E0-806B-4DBD-BE2E-5D2C7418BC58}" destId="{DD8A95E9-2278-4838-822E-927B249420E3}" srcOrd="2" destOrd="0" presId="urn:microsoft.com/office/officeart/2005/8/layout/hierarchy2"/>
    <dgm:cxn modelId="{ADFDDF2C-F889-4EE8-9D2A-BCD0C4F63EB4}" type="presParOf" srcId="{DD8A95E9-2278-4838-822E-927B249420E3}" destId="{A8F0491E-D607-4963-9EB0-A0067DA5BA83}" srcOrd="0" destOrd="0" presId="urn:microsoft.com/office/officeart/2005/8/layout/hierarchy2"/>
    <dgm:cxn modelId="{94616F14-EAD4-4297-B651-BF86B8537AD5}" type="presParOf" srcId="{0FD2A9E0-806B-4DBD-BE2E-5D2C7418BC58}" destId="{8D469A2B-9935-47F0-9607-4319B1B0E455}" srcOrd="3" destOrd="0" presId="urn:microsoft.com/office/officeart/2005/8/layout/hierarchy2"/>
    <dgm:cxn modelId="{DAD03EA6-4DD1-4787-80C9-97E35C9344A4}" type="presParOf" srcId="{8D469A2B-9935-47F0-9607-4319B1B0E455}" destId="{2F5F451F-EA1C-43E3-B0F0-CB6363E21483}" srcOrd="0" destOrd="0" presId="urn:microsoft.com/office/officeart/2005/8/layout/hierarchy2"/>
    <dgm:cxn modelId="{CD0FD012-E5A6-4F9E-8957-5FEE07CA0A93}" type="presParOf" srcId="{8D469A2B-9935-47F0-9607-4319B1B0E455}" destId="{FA28FDC2-2D37-4B94-853C-D6EF8559E1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D24455-CB93-4AC9-99EE-D7AD85CF24B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3C5F39B-1815-4E45-84EC-73C2EBCEAE90}">
      <dgm:prSet phldrT="[텍스트]" custT="1"/>
      <dgm:spPr/>
      <dgm:t>
        <a:bodyPr/>
        <a:lstStyle/>
        <a:p>
          <a:pPr algn="ctr" latinLnBrk="1"/>
          <a:r>
            <a:rPr lang="ko-KR" altLang="en-US" sz="1400" dirty="0"/>
            <a:t>개발자</a:t>
          </a:r>
        </a:p>
      </dgm:t>
    </dgm:pt>
    <dgm:pt modelId="{DD48F7C1-517D-4836-A2DC-E1757A20D199}" type="par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DB512D1E-F075-4C62-B906-7519D87C1759}" type="sibTrans" cxnId="{CFB26893-C489-4BE2-8380-31D620A66605}">
      <dgm:prSet/>
      <dgm:spPr/>
      <dgm:t>
        <a:bodyPr/>
        <a:lstStyle/>
        <a:p>
          <a:pPr latinLnBrk="1"/>
          <a:endParaRPr lang="ko-KR" altLang="en-US"/>
        </a:p>
      </dgm:t>
    </dgm:pt>
    <dgm:pt modelId="{89859BF2-6E0D-43C3-A8F2-253D96162BE0}">
      <dgm:prSet phldrT="[텍스트]"/>
      <dgm:spPr/>
      <dgm:t>
        <a:bodyPr/>
        <a:lstStyle/>
        <a:p>
          <a:pPr algn="ctr" latinLnBrk="1"/>
          <a:r>
            <a:rPr lang="ko-KR" altLang="en-US" dirty="0"/>
            <a:t>요청관리</a:t>
          </a:r>
        </a:p>
      </dgm:t>
    </dgm:pt>
    <dgm:pt modelId="{3D790930-8F7B-4A3A-9BBB-A8FE23F6BA42}" type="par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7097C3B1-4B90-4D0D-B7A4-B66866CCACE5}" type="sibTrans" cxnId="{B60CF5A7-4F01-4DD4-ADF8-EF9F9C450B6E}">
      <dgm:prSet/>
      <dgm:spPr/>
      <dgm:t>
        <a:bodyPr/>
        <a:lstStyle/>
        <a:p>
          <a:pPr latinLnBrk="1"/>
          <a:endParaRPr lang="ko-KR" altLang="en-US"/>
        </a:p>
      </dgm:t>
    </dgm:pt>
    <dgm:pt modelId="{39C8DACB-A16D-4D17-8187-DC015571CBCD}">
      <dgm:prSet/>
      <dgm:spPr/>
      <dgm:t>
        <a:bodyPr/>
        <a:lstStyle/>
        <a:p>
          <a:pPr algn="ctr" latinLnBrk="1"/>
          <a:r>
            <a:rPr lang="ko-KR" altLang="en-US" dirty="0"/>
            <a:t>진행 프로젝트</a:t>
          </a:r>
        </a:p>
      </dgm:t>
    </dgm:pt>
    <dgm:pt modelId="{6F25F829-AD9E-45A9-AA01-8DDC23DB7243}" type="par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6B35510B-2D70-4212-BEE7-35291E924923}" type="sibTrans" cxnId="{4210A31B-B1AE-4D5E-8A38-5A9FB9D01895}">
      <dgm:prSet/>
      <dgm:spPr/>
      <dgm:t>
        <a:bodyPr/>
        <a:lstStyle/>
        <a:p>
          <a:pPr latinLnBrk="1"/>
          <a:endParaRPr lang="ko-KR" altLang="en-US"/>
        </a:p>
      </dgm:t>
    </dgm:pt>
    <dgm:pt modelId="{1B7BE2E5-3179-4F85-BD8D-C9654E4B6FDD}">
      <dgm:prSet/>
      <dgm:spPr/>
      <dgm:t>
        <a:bodyPr/>
        <a:lstStyle/>
        <a:p>
          <a:pPr algn="ctr" latinLnBrk="1"/>
          <a:r>
            <a:rPr lang="ko-KR" altLang="en-US" dirty="0"/>
            <a:t>완료 프로젝트</a:t>
          </a:r>
        </a:p>
      </dgm:t>
    </dgm:pt>
    <dgm:pt modelId="{054FF520-FEF3-4E3C-8011-25AF06953F61}" type="par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5EE40DEE-7561-4D44-97E9-20CB09CF8171}" type="sibTrans" cxnId="{FB9C7C8F-6110-4CE4-806D-74335F8A517B}">
      <dgm:prSet/>
      <dgm:spPr/>
      <dgm:t>
        <a:bodyPr/>
        <a:lstStyle/>
        <a:p>
          <a:pPr latinLnBrk="1"/>
          <a:endParaRPr lang="ko-KR" altLang="en-US"/>
        </a:p>
      </dgm:t>
    </dgm:pt>
    <dgm:pt modelId="{8999F5B4-62DF-42BB-8D3F-1D4D89171D87}">
      <dgm:prSet/>
      <dgm:spPr/>
      <dgm:t>
        <a:bodyPr/>
        <a:lstStyle/>
        <a:p>
          <a:pPr latinLnBrk="1"/>
          <a:r>
            <a:rPr lang="ko-KR" altLang="en-US" dirty="0"/>
            <a:t>리스크</a:t>
          </a:r>
        </a:p>
      </dgm:t>
    </dgm:pt>
    <dgm:pt modelId="{3370691D-9F3A-4980-9C35-84736336032A}" type="par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E7C8CFC1-9E69-46C5-9B55-CF5C30A00999}" type="sibTrans" cxnId="{43474728-5FC6-4F4E-A9AA-63EE364804BA}">
      <dgm:prSet/>
      <dgm:spPr/>
      <dgm:t>
        <a:bodyPr/>
        <a:lstStyle/>
        <a:p>
          <a:pPr latinLnBrk="1"/>
          <a:endParaRPr lang="ko-KR" altLang="en-US"/>
        </a:p>
      </dgm:t>
    </dgm:pt>
    <dgm:pt modelId="{55B8D51E-F9C5-4A48-A7DC-B5318740E2C6}">
      <dgm:prSet/>
      <dgm:spPr/>
      <dgm:t>
        <a:bodyPr/>
        <a:lstStyle/>
        <a:p>
          <a:pPr latinLnBrk="1"/>
          <a:r>
            <a:rPr lang="ko-KR" altLang="en-US" dirty="0" err="1"/>
            <a:t>오버뷰</a:t>
          </a:r>
          <a:endParaRPr lang="ko-KR" altLang="en-US" dirty="0"/>
        </a:p>
      </dgm:t>
    </dgm:pt>
    <dgm:pt modelId="{ED398791-A684-416B-8014-07ACB8CB7AD4}" type="par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CF7EAFAF-2F46-468A-AC72-C522BA95CADD}" type="sibTrans" cxnId="{4A88E85D-851A-4593-A720-B73E03099CB1}">
      <dgm:prSet/>
      <dgm:spPr/>
      <dgm:t>
        <a:bodyPr/>
        <a:lstStyle/>
        <a:p>
          <a:pPr latinLnBrk="1"/>
          <a:endParaRPr lang="ko-KR" altLang="en-US"/>
        </a:p>
      </dgm:t>
    </dgm:pt>
    <dgm:pt modelId="{6E7B62A6-62B6-4FD7-9FEF-767C97A72AE9}">
      <dgm:prSet/>
      <dgm:spPr/>
      <dgm:t>
        <a:bodyPr/>
        <a:lstStyle/>
        <a:p>
          <a:pPr latinLnBrk="1"/>
          <a:r>
            <a:rPr lang="ko-KR" altLang="en-US" dirty="0"/>
            <a:t>활동로그</a:t>
          </a:r>
        </a:p>
      </dgm:t>
    </dgm:pt>
    <dgm:pt modelId="{46941AD2-B830-4EFC-8240-E30F9DC46D69}" type="par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352C7B78-FE3C-458B-A146-D279BD36A98E}" type="sibTrans" cxnId="{52B669EE-C4C8-4534-8964-401E2B22A713}">
      <dgm:prSet/>
      <dgm:spPr/>
      <dgm:t>
        <a:bodyPr/>
        <a:lstStyle/>
        <a:p>
          <a:pPr latinLnBrk="1"/>
          <a:endParaRPr lang="ko-KR" altLang="en-US"/>
        </a:p>
      </dgm:t>
    </dgm:pt>
    <dgm:pt modelId="{24A93DC3-76D2-40D4-9170-C5CC2E99E180}">
      <dgm:prSet/>
      <dgm:spPr/>
      <dgm:t>
        <a:bodyPr/>
        <a:lstStyle/>
        <a:p>
          <a:pPr latinLnBrk="1"/>
          <a:r>
            <a:rPr lang="ko-KR" altLang="en-US" dirty="0"/>
            <a:t>태스크리스트</a:t>
          </a:r>
        </a:p>
      </dgm:t>
    </dgm:pt>
    <dgm:pt modelId="{2A28EAD1-A74A-4EA4-B2A4-BAA8C30F73AC}" type="par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1453E4A9-67A5-49EC-8F28-F41B9D4ACD00}" type="sibTrans" cxnId="{B7CABCC7-9FEA-46A4-A14B-EA2FBD0A5235}">
      <dgm:prSet/>
      <dgm:spPr/>
      <dgm:t>
        <a:bodyPr/>
        <a:lstStyle/>
        <a:p>
          <a:pPr latinLnBrk="1"/>
          <a:endParaRPr lang="ko-KR" altLang="en-US"/>
        </a:p>
      </dgm:t>
    </dgm:pt>
    <dgm:pt modelId="{3F2E6713-91F8-4E16-9AD0-AAE19E1A330F}">
      <dgm:prSet/>
      <dgm:spPr/>
      <dgm:t>
        <a:bodyPr/>
        <a:lstStyle/>
        <a:p>
          <a:pPr latinLnBrk="1"/>
          <a:r>
            <a:rPr lang="ko-KR" altLang="en-US" dirty="0"/>
            <a:t>캘린더</a:t>
          </a:r>
        </a:p>
      </dgm:t>
    </dgm:pt>
    <dgm:pt modelId="{6A849CB1-0E6C-4B9E-B56F-7899096BAC11}" type="par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C98D2E28-CA1B-45CD-A5E8-A5217B6D79B2}" type="sibTrans" cxnId="{347388C7-4218-4FAA-8456-74B6C2B64762}">
      <dgm:prSet/>
      <dgm:spPr/>
      <dgm:t>
        <a:bodyPr/>
        <a:lstStyle/>
        <a:p>
          <a:pPr latinLnBrk="1"/>
          <a:endParaRPr lang="ko-KR" altLang="en-US"/>
        </a:p>
      </dgm:t>
    </dgm:pt>
    <dgm:pt modelId="{81E1F894-83F3-462C-A6B7-C3F405733F47}">
      <dgm:prSet/>
      <dgm:spPr/>
      <dgm:t>
        <a:bodyPr/>
        <a:lstStyle/>
        <a:p>
          <a:pPr latinLnBrk="1"/>
          <a:r>
            <a:rPr lang="ko-KR" altLang="en-US" dirty="0" err="1"/>
            <a:t>간트차트</a:t>
          </a:r>
          <a:endParaRPr lang="ko-KR" altLang="en-US" dirty="0"/>
        </a:p>
      </dgm:t>
    </dgm:pt>
    <dgm:pt modelId="{780F4464-E60E-4975-95D8-AB9B9A830526}" type="par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197B7F68-A178-458C-916A-46B72C27C116}" type="sibTrans" cxnId="{0EDF657E-2DB3-423D-94D4-468E5E8E0613}">
      <dgm:prSet/>
      <dgm:spPr/>
      <dgm:t>
        <a:bodyPr/>
        <a:lstStyle/>
        <a:p>
          <a:pPr latinLnBrk="1"/>
          <a:endParaRPr lang="ko-KR" altLang="en-US"/>
        </a:p>
      </dgm:t>
    </dgm:pt>
    <dgm:pt modelId="{AD711906-D211-4BFA-ACA5-B05EE8885628}">
      <dgm:prSet/>
      <dgm:spPr/>
      <dgm:t>
        <a:bodyPr/>
        <a:lstStyle/>
        <a:p>
          <a:pPr latinLnBrk="1"/>
          <a:r>
            <a:rPr lang="ko-KR" altLang="en-US" dirty="0"/>
            <a:t>대시보드</a:t>
          </a:r>
        </a:p>
      </dgm:t>
    </dgm:pt>
    <dgm:pt modelId="{C642C929-4838-4A82-860B-4057A188896A}" type="par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C599FDDE-9A39-4DC2-A63D-D30254E9A5C4}" type="sibTrans" cxnId="{57D23B19-C1F1-4DD2-A2B7-544282701F53}">
      <dgm:prSet/>
      <dgm:spPr/>
      <dgm:t>
        <a:bodyPr/>
        <a:lstStyle/>
        <a:p>
          <a:pPr latinLnBrk="1"/>
          <a:endParaRPr lang="ko-KR" altLang="en-US"/>
        </a:p>
      </dgm:t>
    </dgm:pt>
    <dgm:pt modelId="{E34922D1-1825-45EC-ACAC-EC9001FDE8BA}">
      <dgm:prSet/>
      <dgm:spPr/>
      <dgm:t>
        <a:bodyPr/>
        <a:lstStyle/>
        <a:p>
          <a:pPr latinLnBrk="1"/>
          <a:r>
            <a:rPr lang="ko-KR" altLang="en-US" dirty="0"/>
            <a:t>태스크 요청</a:t>
          </a:r>
        </a:p>
      </dgm:t>
    </dgm:pt>
    <dgm:pt modelId="{9C8D9A20-E86F-4804-BFAF-BC8CEEE1431F}" type="parTrans" cxnId="{6077C285-1465-4A93-988F-81FC113CDA0D}">
      <dgm:prSet/>
      <dgm:spPr/>
      <dgm:t>
        <a:bodyPr/>
        <a:lstStyle/>
        <a:p>
          <a:pPr latinLnBrk="1"/>
          <a:endParaRPr lang="ko-KR" altLang="en-US"/>
        </a:p>
      </dgm:t>
    </dgm:pt>
    <dgm:pt modelId="{57A5B214-D422-49A3-BB6A-9A334E1357C6}" type="sibTrans" cxnId="{6077C285-1465-4A93-988F-81FC113CDA0D}">
      <dgm:prSet/>
      <dgm:spPr/>
      <dgm:t>
        <a:bodyPr/>
        <a:lstStyle/>
        <a:p>
          <a:pPr latinLnBrk="1"/>
          <a:endParaRPr lang="ko-KR" altLang="en-US"/>
        </a:p>
      </dgm:t>
    </dgm:pt>
    <dgm:pt modelId="{93CCA2F1-BAF7-46FA-83D0-C0EA35F5205B}">
      <dgm:prSet/>
      <dgm:spPr/>
      <dgm:t>
        <a:bodyPr/>
        <a:lstStyle/>
        <a:p>
          <a:pPr latinLnBrk="1"/>
          <a:r>
            <a:rPr lang="ko-KR" altLang="en-US" dirty="0"/>
            <a:t>리스크 요청</a:t>
          </a:r>
        </a:p>
      </dgm:t>
    </dgm:pt>
    <dgm:pt modelId="{E7626658-E318-4489-B22E-415D37A5D8F0}" type="parTrans" cxnId="{1FD12315-F874-4C87-A2F3-12799FD3393F}">
      <dgm:prSet/>
      <dgm:spPr/>
      <dgm:t>
        <a:bodyPr/>
        <a:lstStyle/>
        <a:p>
          <a:pPr latinLnBrk="1"/>
          <a:endParaRPr lang="ko-KR" altLang="en-US"/>
        </a:p>
      </dgm:t>
    </dgm:pt>
    <dgm:pt modelId="{20D045DA-6871-4AB5-A896-ADBBEE9FE886}" type="sibTrans" cxnId="{1FD12315-F874-4C87-A2F3-12799FD3393F}">
      <dgm:prSet/>
      <dgm:spPr/>
      <dgm:t>
        <a:bodyPr/>
        <a:lstStyle/>
        <a:p>
          <a:pPr latinLnBrk="1"/>
          <a:endParaRPr lang="ko-KR" altLang="en-US"/>
        </a:p>
      </dgm:t>
    </dgm:pt>
    <dgm:pt modelId="{ACDAD601-1DBB-425C-A8F3-6E92C0F5AD69}">
      <dgm:prSet phldrT="[텍스트]"/>
      <dgm:spPr/>
      <dgm:t>
        <a:bodyPr/>
        <a:lstStyle/>
        <a:p>
          <a:pPr algn="ctr" latinLnBrk="1"/>
          <a:r>
            <a:rPr lang="ko-KR" altLang="en-US" dirty="0"/>
            <a:t>프로젝트</a:t>
          </a:r>
        </a:p>
      </dgm:t>
    </dgm:pt>
    <dgm:pt modelId="{9CDE6BCD-6811-4B6A-88BA-E836E19B8500}" type="sib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DAE8849E-8657-4B89-A7F7-D9FA94BFF4FF}" type="parTrans" cxnId="{4F0E3920-8104-4653-B07E-9CE0030693AA}">
      <dgm:prSet/>
      <dgm:spPr/>
      <dgm:t>
        <a:bodyPr/>
        <a:lstStyle/>
        <a:p>
          <a:pPr latinLnBrk="1"/>
          <a:endParaRPr lang="ko-KR" altLang="en-US"/>
        </a:p>
      </dgm:t>
    </dgm:pt>
    <dgm:pt modelId="{75EB2D17-AABA-40DB-B185-A0724E47590A}">
      <dgm:prSet/>
      <dgm:spPr/>
      <dgm:t>
        <a:bodyPr/>
        <a:lstStyle/>
        <a:p>
          <a:pPr latinLnBrk="1"/>
          <a:r>
            <a:rPr lang="en-US" altLang="ko-KR" dirty="0"/>
            <a:t>My Task</a:t>
          </a:r>
          <a:endParaRPr lang="ko-KR" altLang="en-US" dirty="0"/>
        </a:p>
      </dgm:t>
    </dgm:pt>
    <dgm:pt modelId="{2C232E00-F8D1-47F0-9CDC-9B2BB4ED1448}" type="parTrans" cxnId="{EE233E18-E848-478A-A8A3-60390ECE8F4F}">
      <dgm:prSet/>
      <dgm:spPr/>
      <dgm:t>
        <a:bodyPr/>
        <a:lstStyle/>
        <a:p>
          <a:pPr latinLnBrk="1"/>
          <a:endParaRPr lang="ko-KR" altLang="en-US"/>
        </a:p>
      </dgm:t>
    </dgm:pt>
    <dgm:pt modelId="{1615266B-D2BF-43B0-8A38-3DBA1ABE22A1}" type="sibTrans" cxnId="{EE233E18-E848-478A-A8A3-60390ECE8F4F}">
      <dgm:prSet/>
      <dgm:spPr/>
      <dgm:t>
        <a:bodyPr/>
        <a:lstStyle/>
        <a:p>
          <a:pPr latinLnBrk="1"/>
          <a:endParaRPr lang="ko-KR" altLang="en-US"/>
        </a:p>
      </dgm:t>
    </dgm:pt>
    <dgm:pt modelId="{8D4AE72F-C440-4EDD-BB15-2C7EB6AA68C0}" type="pres">
      <dgm:prSet presAssocID="{31D24455-CB93-4AC9-99EE-D7AD85CF24B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F9C710-671D-445F-B0BF-A2228EA0B502}" type="pres">
      <dgm:prSet presAssocID="{B3C5F39B-1815-4E45-84EC-73C2EBCEAE90}" presName="root1" presStyleCnt="0"/>
      <dgm:spPr/>
    </dgm:pt>
    <dgm:pt modelId="{E8971508-FD55-405A-B9B4-77BD7B93AF8E}" type="pres">
      <dgm:prSet presAssocID="{B3C5F39B-1815-4E45-84EC-73C2EBCEAE90}" presName="LevelOneTextNode" presStyleLbl="node0" presStyleIdx="0" presStyleCnt="1" custLinFactNeighborX="-47884" custLinFactNeighborY="0">
        <dgm:presLayoutVars>
          <dgm:chPref val="3"/>
        </dgm:presLayoutVars>
      </dgm:prSet>
      <dgm:spPr/>
    </dgm:pt>
    <dgm:pt modelId="{03275B2A-ECEF-45F2-BB2E-44356533924E}" type="pres">
      <dgm:prSet presAssocID="{B3C5F39B-1815-4E45-84EC-73C2EBCEAE90}" presName="level2hierChild" presStyleCnt="0"/>
      <dgm:spPr/>
    </dgm:pt>
    <dgm:pt modelId="{70FF2D2C-B52A-4C12-AD2F-0C089E90E50D}" type="pres">
      <dgm:prSet presAssocID="{2C232E00-F8D1-47F0-9CDC-9B2BB4ED1448}" presName="conn2-1" presStyleLbl="parChTrans1D2" presStyleIdx="0" presStyleCnt="3"/>
      <dgm:spPr/>
    </dgm:pt>
    <dgm:pt modelId="{C50821D0-23DE-4BC9-8DD1-9DD4336E83AD}" type="pres">
      <dgm:prSet presAssocID="{2C232E00-F8D1-47F0-9CDC-9B2BB4ED1448}" presName="connTx" presStyleLbl="parChTrans1D2" presStyleIdx="0" presStyleCnt="3"/>
      <dgm:spPr/>
    </dgm:pt>
    <dgm:pt modelId="{4A0A8681-AC7B-4ECE-A5C5-7EFC75814CD2}" type="pres">
      <dgm:prSet presAssocID="{75EB2D17-AABA-40DB-B185-A0724E47590A}" presName="root2" presStyleCnt="0"/>
      <dgm:spPr/>
    </dgm:pt>
    <dgm:pt modelId="{F15FD724-F787-4456-BF7C-8D00A91A159D}" type="pres">
      <dgm:prSet presAssocID="{75EB2D17-AABA-40DB-B185-A0724E47590A}" presName="LevelTwoTextNode" presStyleLbl="node2" presStyleIdx="0" presStyleCnt="3">
        <dgm:presLayoutVars>
          <dgm:chPref val="3"/>
        </dgm:presLayoutVars>
      </dgm:prSet>
      <dgm:spPr/>
    </dgm:pt>
    <dgm:pt modelId="{E9C03661-9DF9-46F8-8A62-E3D2B6D1BAB4}" type="pres">
      <dgm:prSet presAssocID="{75EB2D17-AABA-40DB-B185-A0724E47590A}" presName="level3hierChild" presStyleCnt="0"/>
      <dgm:spPr/>
    </dgm:pt>
    <dgm:pt modelId="{7AEB02D5-18DD-48F7-B11D-D5BEBDAD754A}" type="pres">
      <dgm:prSet presAssocID="{DAE8849E-8657-4B89-A7F7-D9FA94BFF4FF}" presName="conn2-1" presStyleLbl="parChTrans1D2" presStyleIdx="1" presStyleCnt="3"/>
      <dgm:spPr/>
    </dgm:pt>
    <dgm:pt modelId="{3B2BE092-8B97-4DAE-AC08-BBB35CBC85E2}" type="pres">
      <dgm:prSet presAssocID="{DAE8849E-8657-4B89-A7F7-D9FA94BFF4FF}" presName="connTx" presStyleLbl="parChTrans1D2" presStyleIdx="1" presStyleCnt="3"/>
      <dgm:spPr/>
    </dgm:pt>
    <dgm:pt modelId="{D769BAB8-A0D0-4256-880C-E902AB7C5CF4}" type="pres">
      <dgm:prSet presAssocID="{ACDAD601-1DBB-425C-A8F3-6E92C0F5AD69}" presName="root2" presStyleCnt="0"/>
      <dgm:spPr/>
    </dgm:pt>
    <dgm:pt modelId="{96831CCE-CFCD-4919-9172-3339799D13BA}" type="pres">
      <dgm:prSet presAssocID="{ACDAD601-1DBB-425C-A8F3-6E92C0F5AD69}" presName="LevelTwoTextNode" presStyleLbl="node2" presStyleIdx="1" presStyleCnt="3">
        <dgm:presLayoutVars>
          <dgm:chPref val="3"/>
        </dgm:presLayoutVars>
      </dgm:prSet>
      <dgm:spPr/>
    </dgm:pt>
    <dgm:pt modelId="{790054ED-076A-41CE-90CF-607A04AD9545}" type="pres">
      <dgm:prSet presAssocID="{ACDAD601-1DBB-425C-A8F3-6E92C0F5AD69}" presName="level3hierChild" presStyleCnt="0"/>
      <dgm:spPr/>
    </dgm:pt>
    <dgm:pt modelId="{0BA0FFBD-A075-4A63-85A6-03CC31B0137C}" type="pres">
      <dgm:prSet presAssocID="{6F25F829-AD9E-45A9-AA01-8DDC23DB7243}" presName="conn2-1" presStyleLbl="parChTrans1D3" presStyleIdx="0" presStyleCnt="4"/>
      <dgm:spPr/>
    </dgm:pt>
    <dgm:pt modelId="{CF9850DB-27E9-4BBC-B3F7-9C02F262C4D5}" type="pres">
      <dgm:prSet presAssocID="{6F25F829-AD9E-45A9-AA01-8DDC23DB7243}" presName="connTx" presStyleLbl="parChTrans1D3" presStyleIdx="0" presStyleCnt="4"/>
      <dgm:spPr/>
    </dgm:pt>
    <dgm:pt modelId="{78663648-CCC2-4FC2-9A17-8373B32E3ABB}" type="pres">
      <dgm:prSet presAssocID="{39C8DACB-A16D-4D17-8187-DC015571CBCD}" presName="root2" presStyleCnt="0"/>
      <dgm:spPr/>
    </dgm:pt>
    <dgm:pt modelId="{81DBEC2D-2A3A-4662-9976-E4D9847BC0BB}" type="pres">
      <dgm:prSet presAssocID="{39C8DACB-A16D-4D17-8187-DC015571CBCD}" presName="LevelTwoTextNode" presStyleLbl="node3" presStyleIdx="0" presStyleCnt="4">
        <dgm:presLayoutVars>
          <dgm:chPref val="3"/>
        </dgm:presLayoutVars>
      </dgm:prSet>
      <dgm:spPr/>
    </dgm:pt>
    <dgm:pt modelId="{90411AB9-C5B5-448D-B968-13D2650FC9AF}" type="pres">
      <dgm:prSet presAssocID="{39C8DACB-A16D-4D17-8187-DC015571CBCD}" presName="level3hierChild" presStyleCnt="0"/>
      <dgm:spPr/>
    </dgm:pt>
    <dgm:pt modelId="{B7708324-874E-4907-BC9F-B6889E5A0C8F}" type="pres">
      <dgm:prSet presAssocID="{ED398791-A684-416B-8014-07ACB8CB7AD4}" presName="conn2-1" presStyleLbl="parChTrans1D4" presStyleIdx="0" presStyleCnt="7"/>
      <dgm:spPr/>
    </dgm:pt>
    <dgm:pt modelId="{34CB977C-B3DC-47B9-9B8E-D91F62918FD6}" type="pres">
      <dgm:prSet presAssocID="{ED398791-A684-416B-8014-07ACB8CB7AD4}" presName="connTx" presStyleLbl="parChTrans1D4" presStyleIdx="0" presStyleCnt="7"/>
      <dgm:spPr/>
    </dgm:pt>
    <dgm:pt modelId="{288171D8-3540-42B0-8EB1-6E94CD8764E7}" type="pres">
      <dgm:prSet presAssocID="{55B8D51E-F9C5-4A48-A7DC-B5318740E2C6}" presName="root2" presStyleCnt="0"/>
      <dgm:spPr/>
    </dgm:pt>
    <dgm:pt modelId="{1A1546D6-CE51-43BB-B318-7B49D12EB7E2}" type="pres">
      <dgm:prSet presAssocID="{55B8D51E-F9C5-4A48-A7DC-B5318740E2C6}" presName="LevelTwoTextNode" presStyleLbl="node4" presStyleIdx="0" presStyleCnt="7" custLinFactNeighborX="30983" custLinFactNeighborY="-367">
        <dgm:presLayoutVars>
          <dgm:chPref val="3"/>
        </dgm:presLayoutVars>
      </dgm:prSet>
      <dgm:spPr/>
    </dgm:pt>
    <dgm:pt modelId="{8ED603EF-AA44-4E91-8D28-ED6AE05AA6BB}" type="pres">
      <dgm:prSet presAssocID="{55B8D51E-F9C5-4A48-A7DC-B5318740E2C6}" presName="level3hierChild" presStyleCnt="0"/>
      <dgm:spPr/>
    </dgm:pt>
    <dgm:pt modelId="{B6A2C098-CF4A-4390-BAB2-6FEA43A4AC6E}" type="pres">
      <dgm:prSet presAssocID="{C642C929-4838-4A82-860B-4057A188896A}" presName="conn2-1" presStyleLbl="parChTrans1D4" presStyleIdx="1" presStyleCnt="7"/>
      <dgm:spPr/>
    </dgm:pt>
    <dgm:pt modelId="{2D723CF9-41C0-4B34-8689-C2DEEAC0018E}" type="pres">
      <dgm:prSet presAssocID="{C642C929-4838-4A82-860B-4057A188896A}" presName="connTx" presStyleLbl="parChTrans1D4" presStyleIdx="1" presStyleCnt="7"/>
      <dgm:spPr/>
    </dgm:pt>
    <dgm:pt modelId="{D72774B9-D9A8-46DA-AEE0-C8D9E6FED9DA}" type="pres">
      <dgm:prSet presAssocID="{AD711906-D211-4BFA-ACA5-B05EE8885628}" presName="root2" presStyleCnt="0"/>
      <dgm:spPr/>
    </dgm:pt>
    <dgm:pt modelId="{7476BC6D-E291-45EE-92E4-E4F0D065280C}" type="pres">
      <dgm:prSet presAssocID="{AD711906-D211-4BFA-ACA5-B05EE8885628}" presName="LevelTwoTextNode" presStyleLbl="node4" presStyleIdx="1" presStyleCnt="7" custLinFactNeighborX="30983" custLinFactNeighborY="-5633">
        <dgm:presLayoutVars>
          <dgm:chPref val="3"/>
        </dgm:presLayoutVars>
      </dgm:prSet>
      <dgm:spPr/>
    </dgm:pt>
    <dgm:pt modelId="{3107BD3D-06AD-47EB-AA66-6EE376C1CDF7}" type="pres">
      <dgm:prSet presAssocID="{AD711906-D211-4BFA-ACA5-B05EE8885628}" presName="level3hierChild" presStyleCnt="0"/>
      <dgm:spPr/>
    </dgm:pt>
    <dgm:pt modelId="{89BF98E3-92A7-4FB2-9A1D-F5FAF9282134}" type="pres">
      <dgm:prSet presAssocID="{780F4464-E60E-4975-95D8-AB9B9A830526}" presName="conn2-1" presStyleLbl="parChTrans1D4" presStyleIdx="2" presStyleCnt="7"/>
      <dgm:spPr/>
    </dgm:pt>
    <dgm:pt modelId="{172D3D97-ED00-4A0A-BEB9-53D935E41E20}" type="pres">
      <dgm:prSet presAssocID="{780F4464-E60E-4975-95D8-AB9B9A830526}" presName="connTx" presStyleLbl="parChTrans1D4" presStyleIdx="2" presStyleCnt="7"/>
      <dgm:spPr/>
    </dgm:pt>
    <dgm:pt modelId="{FF4E4CBA-E196-468E-9204-521E43D82265}" type="pres">
      <dgm:prSet presAssocID="{81E1F894-83F3-462C-A6B7-C3F405733F47}" presName="root2" presStyleCnt="0"/>
      <dgm:spPr/>
    </dgm:pt>
    <dgm:pt modelId="{D0505D4B-AA2E-4AED-B646-7703E489DBF1}" type="pres">
      <dgm:prSet presAssocID="{81E1F894-83F3-462C-A6B7-C3F405733F47}" presName="LevelTwoTextNode" presStyleLbl="node4" presStyleIdx="2" presStyleCnt="7" custLinFactNeighborX="30983" custLinFactNeighborY="-5633">
        <dgm:presLayoutVars>
          <dgm:chPref val="3"/>
        </dgm:presLayoutVars>
      </dgm:prSet>
      <dgm:spPr/>
    </dgm:pt>
    <dgm:pt modelId="{20A73E96-495F-455D-8C0B-D998C78B214F}" type="pres">
      <dgm:prSet presAssocID="{81E1F894-83F3-462C-A6B7-C3F405733F47}" presName="level3hierChild" presStyleCnt="0"/>
      <dgm:spPr/>
    </dgm:pt>
    <dgm:pt modelId="{2A745E9E-4C43-4B1C-A256-26FC80DF6394}" type="pres">
      <dgm:prSet presAssocID="{6A849CB1-0E6C-4B9E-B56F-7899096BAC11}" presName="conn2-1" presStyleLbl="parChTrans1D4" presStyleIdx="3" presStyleCnt="7"/>
      <dgm:spPr/>
    </dgm:pt>
    <dgm:pt modelId="{CBAF86C9-C8D0-44EC-9476-24C008447602}" type="pres">
      <dgm:prSet presAssocID="{6A849CB1-0E6C-4B9E-B56F-7899096BAC11}" presName="connTx" presStyleLbl="parChTrans1D4" presStyleIdx="3" presStyleCnt="7"/>
      <dgm:spPr/>
    </dgm:pt>
    <dgm:pt modelId="{88C714CA-4327-470B-8307-321CC201523F}" type="pres">
      <dgm:prSet presAssocID="{3F2E6713-91F8-4E16-9AD0-AAE19E1A330F}" presName="root2" presStyleCnt="0"/>
      <dgm:spPr/>
    </dgm:pt>
    <dgm:pt modelId="{13C440D4-D681-4AEF-AC28-161518C369AC}" type="pres">
      <dgm:prSet presAssocID="{3F2E6713-91F8-4E16-9AD0-AAE19E1A330F}" presName="LevelTwoTextNode" presStyleLbl="node4" presStyleIdx="3" presStyleCnt="7" custLinFactNeighborX="30983" custLinFactNeighborY="-5633">
        <dgm:presLayoutVars>
          <dgm:chPref val="3"/>
        </dgm:presLayoutVars>
      </dgm:prSet>
      <dgm:spPr/>
    </dgm:pt>
    <dgm:pt modelId="{4656886F-5FBE-4FD0-8AC6-2956945EA207}" type="pres">
      <dgm:prSet presAssocID="{3F2E6713-91F8-4E16-9AD0-AAE19E1A330F}" presName="level3hierChild" presStyleCnt="0"/>
      <dgm:spPr/>
    </dgm:pt>
    <dgm:pt modelId="{51D01ED9-20C7-48A0-B3A4-0CBAE5448AD8}" type="pres">
      <dgm:prSet presAssocID="{2A28EAD1-A74A-4EA4-B2A4-BAA8C30F73AC}" presName="conn2-1" presStyleLbl="parChTrans1D4" presStyleIdx="4" presStyleCnt="7"/>
      <dgm:spPr/>
    </dgm:pt>
    <dgm:pt modelId="{24EEF6AE-53A6-486F-A8FB-19832613B7C9}" type="pres">
      <dgm:prSet presAssocID="{2A28EAD1-A74A-4EA4-B2A4-BAA8C30F73AC}" presName="connTx" presStyleLbl="parChTrans1D4" presStyleIdx="4" presStyleCnt="7"/>
      <dgm:spPr/>
    </dgm:pt>
    <dgm:pt modelId="{A05E20DB-98BE-473B-BFF4-06E9246E9EA3}" type="pres">
      <dgm:prSet presAssocID="{24A93DC3-76D2-40D4-9170-C5CC2E99E180}" presName="root2" presStyleCnt="0"/>
      <dgm:spPr/>
    </dgm:pt>
    <dgm:pt modelId="{1EF5F1FC-45A7-4CA3-B992-8859A96946F6}" type="pres">
      <dgm:prSet presAssocID="{24A93DC3-76D2-40D4-9170-C5CC2E99E180}" presName="LevelTwoTextNode" presStyleLbl="node4" presStyleIdx="4" presStyleCnt="7" custLinFactNeighborX="30983" custLinFactNeighborY="-5633">
        <dgm:presLayoutVars>
          <dgm:chPref val="3"/>
        </dgm:presLayoutVars>
      </dgm:prSet>
      <dgm:spPr/>
    </dgm:pt>
    <dgm:pt modelId="{E1C69AE6-5FA2-46A6-956B-8ABA0B4CCCD9}" type="pres">
      <dgm:prSet presAssocID="{24A93DC3-76D2-40D4-9170-C5CC2E99E180}" presName="level3hierChild" presStyleCnt="0"/>
      <dgm:spPr/>
    </dgm:pt>
    <dgm:pt modelId="{B87AEACF-31BD-4D41-851B-D83D53F6AE8B}" type="pres">
      <dgm:prSet presAssocID="{46941AD2-B830-4EFC-8240-E30F9DC46D69}" presName="conn2-1" presStyleLbl="parChTrans1D4" presStyleIdx="5" presStyleCnt="7"/>
      <dgm:spPr/>
    </dgm:pt>
    <dgm:pt modelId="{332D9A73-1CC1-4DE7-B716-32CC054F1E6B}" type="pres">
      <dgm:prSet presAssocID="{46941AD2-B830-4EFC-8240-E30F9DC46D69}" presName="connTx" presStyleLbl="parChTrans1D4" presStyleIdx="5" presStyleCnt="7"/>
      <dgm:spPr/>
    </dgm:pt>
    <dgm:pt modelId="{DC288710-E45E-4D0D-AFF0-C51942521324}" type="pres">
      <dgm:prSet presAssocID="{6E7B62A6-62B6-4FD7-9FEF-767C97A72AE9}" presName="root2" presStyleCnt="0"/>
      <dgm:spPr/>
    </dgm:pt>
    <dgm:pt modelId="{EE1C6076-DD3E-4EB6-926F-9198A0B8CD2C}" type="pres">
      <dgm:prSet presAssocID="{6E7B62A6-62B6-4FD7-9FEF-767C97A72AE9}" presName="LevelTwoTextNode" presStyleLbl="node4" presStyleIdx="5" presStyleCnt="7" custLinFactNeighborX="30983" custLinFactNeighborY="-5633">
        <dgm:presLayoutVars>
          <dgm:chPref val="3"/>
        </dgm:presLayoutVars>
      </dgm:prSet>
      <dgm:spPr/>
    </dgm:pt>
    <dgm:pt modelId="{5282E330-CE3B-4CBB-9C7B-120541C5DD0B}" type="pres">
      <dgm:prSet presAssocID="{6E7B62A6-62B6-4FD7-9FEF-767C97A72AE9}" presName="level3hierChild" presStyleCnt="0"/>
      <dgm:spPr/>
    </dgm:pt>
    <dgm:pt modelId="{BB79BD3E-DCB5-4E32-825C-BB7D02E5106E}" type="pres">
      <dgm:prSet presAssocID="{3370691D-9F3A-4980-9C35-84736336032A}" presName="conn2-1" presStyleLbl="parChTrans1D4" presStyleIdx="6" presStyleCnt="7"/>
      <dgm:spPr/>
    </dgm:pt>
    <dgm:pt modelId="{80D542A5-B8D0-4877-98AB-F4EDAEC665C8}" type="pres">
      <dgm:prSet presAssocID="{3370691D-9F3A-4980-9C35-84736336032A}" presName="connTx" presStyleLbl="parChTrans1D4" presStyleIdx="6" presStyleCnt="7"/>
      <dgm:spPr/>
    </dgm:pt>
    <dgm:pt modelId="{46C2064C-C530-4EA2-959F-9D5B7E0AE8BB}" type="pres">
      <dgm:prSet presAssocID="{8999F5B4-62DF-42BB-8D3F-1D4D89171D87}" presName="root2" presStyleCnt="0"/>
      <dgm:spPr/>
    </dgm:pt>
    <dgm:pt modelId="{D24ECF81-CFAE-495F-96FE-5EA9855196BB}" type="pres">
      <dgm:prSet presAssocID="{8999F5B4-62DF-42BB-8D3F-1D4D89171D87}" presName="LevelTwoTextNode" presStyleLbl="node4" presStyleIdx="6" presStyleCnt="7" custLinFactNeighborX="30983" custLinFactNeighborY="-5633">
        <dgm:presLayoutVars>
          <dgm:chPref val="3"/>
        </dgm:presLayoutVars>
      </dgm:prSet>
      <dgm:spPr/>
    </dgm:pt>
    <dgm:pt modelId="{745E5F40-0BF5-4919-85D4-B5A458A74A1B}" type="pres">
      <dgm:prSet presAssocID="{8999F5B4-62DF-42BB-8D3F-1D4D89171D87}" presName="level3hierChild" presStyleCnt="0"/>
      <dgm:spPr/>
    </dgm:pt>
    <dgm:pt modelId="{B1E84B2C-DE13-417D-A2E2-B903E45362CB}" type="pres">
      <dgm:prSet presAssocID="{054FF520-FEF3-4E3C-8011-25AF06953F61}" presName="conn2-1" presStyleLbl="parChTrans1D3" presStyleIdx="1" presStyleCnt="4"/>
      <dgm:spPr/>
    </dgm:pt>
    <dgm:pt modelId="{6E14CFB8-E34E-48E4-8D0B-1BE5CD24B0CF}" type="pres">
      <dgm:prSet presAssocID="{054FF520-FEF3-4E3C-8011-25AF06953F61}" presName="connTx" presStyleLbl="parChTrans1D3" presStyleIdx="1" presStyleCnt="4"/>
      <dgm:spPr/>
    </dgm:pt>
    <dgm:pt modelId="{BA1D6896-A289-46B0-929C-A40422F48E91}" type="pres">
      <dgm:prSet presAssocID="{1B7BE2E5-3179-4F85-BD8D-C9654E4B6FDD}" presName="root2" presStyleCnt="0"/>
      <dgm:spPr/>
    </dgm:pt>
    <dgm:pt modelId="{E993B14E-0A48-4610-94BC-0DF08191888C}" type="pres">
      <dgm:prSet presAssocID="{1B7BE2E5-3179-4F85-BD8D-C9654E4B6FDD}" presName="LevelTwoTextNode" presStyleLbl="node3" presStyleIdx="1" presStyleCnt="4">
        <dgm:presLayoutVars>
          <dgm:chPref val="3"/>
        </dgm:presLayoutVars>
      </dgm:prSet>
      <dgm:spPr/>
    </dgm:pt>
    <dgm:pt modelId="{269D77C2-DE71-44DC-9A47-7EC7CA5D5A0E}" type="pres">
      <dgm:prSet presAssocID="{1B7BE2E5-3179-4F85-BD8D-C9654E4B6FDD}" presName="level3hierChild" presStyleCnt="0"/>
      <dgm:spPr/>
    </dgm:pt>
    <dgm:pt modelId="{C99D169F-7071-4D21-857A-F752AEFDD519}" type="pres">
      <dgm:prSet presAssocID="{3D790930-8F7B-4A3A-9BBB-A8FE23F6BA42}" presName="conn2-1" presStyleLbl="parChTrans1D2" presStyleIdx="2" presStyleCnt="3"/>
      <dgm:spPr/>
    </dgm:pt>
    <dgm:pt modelId="{96FB3AAA-2AB9-4E11-86A9-499772A80D9A}" type="pres">
      <dgm:prSet presAssocID="{3D790930-8F7B-4A3A-9BBB-A8FE23F6BA42}" presName="connTx" presStyleLbl="parChTrans1D2" presStyleIdx="2" presStyleCnt="3"/>
      <dgm:spPr/>
    </dgm:pt>
    <dgm:pt modelId="{57E59261-5E1D-4C1B-B6B7-CA13185797DF}" type="pres">
      <dgm:prSet presAssocID="{89859BF2-6E0D-43C3-A8F2-253D96162BE0}" presName="root2" presStyleCnt="0"/>
      <dgm:spPr/>
    </dgm:pt>
    <dgm:pt modelId="{97684F2C-0A95-4386-88B6-929B4712F6CB}" type="pres">
      <dgm:prSet presAssocID="{89859BF2-6E0D-43C3-A8F2-253D96162BE0}" presName="LevelTwoTextNode" presStyleLbl="node2" presStyleIdx="2" presStyleCnt="3">
        <dgm:presLayoutVars>
          <dgm:chPref val="3"/>
        </dgm:presLayoutVars>
      </dgm:prSet>
      <dgm:spPr/>
    </dgm:pt>
    <dgm:pt modelId="{B79E0F12-405E-45E8-848B-F475C8E805BB}" type="pres">
      <dgm:prSet presAssocID="{89859BF2-6E0D-43C3-A8F2-253D96162BE0}" presName="level3hierChild" presStyleCnt="0"/>
      <dgm:spPr/>
    </dgm:pt>
    <dgm:pt modelId="{34E02C2B-8F7E-4415-8973-557496C90AC8}" type="pres">
      <dgm:prSet presAssocID="{9C8D9A20-E86F-4804-BFAF-BC8CEEE1431F}" presName="conn2-1" presStyleLbl="parChTrans1D3" presStyleIdx="2" presStyleCnt="4"/>
      <dgm:spPr/>
    </dgm:pt>
    <dgm:pt modelId="{79647AE3-93B0-4989-816F-78BB9B9651D6}" type="pres">
      <dgm:prSet presAssocID="{9C8D9A20-E86F-4804-BFAF-BC8CEEE1431F}" presName="connTx" presStyleLbl="parChTrans1D3" presStyleIdx="2" presStyleCnt="4"/>
      <dgm:spPr/>
    </dgm:pt>
    <dgm:pt modelId="{3F137E07-852E-4187-81E2-C291856C605F}" type="pres">
      <dgm:prSet presAssocID="{E34922D1-1825-45EC-ACAC-EC9001FDE8BA}" presName="root2" presStyleCnt="0"/>
      <dgm:spPr/>
    </dgm:pt>
    <dgm:pt modelId="{FCC59DA2-3231-4612-BB7C-EF11F8A5C722}" type="pres">
      <dgm:prSet presAssocID="{E34922D1-1825-45EC-ACAC-EC9001FDE8BA}" presName="LevelTwoTextNode" presStyleLbl="node3" presStyleIdx="2" presStyleCnt="4">
        <dgm:presLayoutVars>
          <dgm:chPref val="3"/>
        </dgm:presLayoutVars>
      </dgm:prSet>
      <dgm:spPr/>
    </dgm:pt>
    <dgm:pt modelId="{95F378A0-6390-437A-8865-8707C841035C}" type="pres">
      <dgm:prSet presAssocID="{E34922D1-1825-45EC-ACAC-EC9001FDE8BA}" presName="level3hierChild" presStyleCnt="0"/>
      <dgm:spPr/>
    </dgm:pt>
    <dgm:pt modelId="{D03D10DA-20F7-428A-AB7E-E2D810A19B34}" type="pres">
      <dgm:prSet presAssocID="{E7626658-E318-4489-B22E-415D37A5D8F0}" presName="conn2-1" presStyleLbl="parChTrans1D3" presStyleIdx="3" presStyleCnt="4"/>
      <dgm:spPr/>
    </dgm:pt>
    <dgm:pt modelId="{B2083C7C-8799-48B8-A58E-76358198E246}" type="pres">
      <dgm:prSet presAssocID="{E7626658-E318-4489-B22E-415D37A5D8F0}" presName="connTx" presStyleLbl="parChTrans1D3" presStyleIdx="3" presStyleCnt="4"/>
      <dgm:spPr/>
    </dgm:pt>
    <dgm:pt modelId="{31AA43FC-96B4-4720-B209-A4BAB9321A71}" type="pres">
      <dgm:prSet presAssocID="{93CCA2F1-BAF7-46FA-83D0-C0EA35F5205B}" presName="root2" presStyleCnt="0"/>
      <dgm:spPr/>
    </dgm:pt>
    <dgm:pt modelId="{D7558C80-5E4A-482D-B1FD-A4AFB1A120AD}" type="pres">
      <dgm:prSet presAssocID="{93CCA2F1-BAF7-46FA-83D0-C0EA35F5205B}" presName="LevelTwoTextNode" presStyleLbl="node3" presStyleIdx="3" presStyleCnt="4">
        <dgm:presLayoutVars>
          <dgm:chPref val="3"/>
        </dgm:presLayoutVars>
      </dgm:prSet>
      <dgm:spPr/>
    </dgm:pt>
    <dgm:pt modelId="{919B23C7-FB31-4486-8F3C-A330F1D89C73}" type="pres">
      <dgm:prSet presAssocID="{93CCA2F1-BAF7-46FA-83D0-C0EA35F5205B}" presName="level3hierChild" presStyleCnt="0"/>
      <dgm:spPr/>
    </dgm:pt>
  </dgm:ptLst>
  <dgm:cxnLst>
    <dgm:cxn modelId="{7DA14102-C1E7-46B5-9524-E6933E4EAE0D}" type="presOf" srcId="{C642C929-4838-4A82-860B-4057A188896A}" destId="{B6A2C098-CF4A-4390-BAB2-6FEA43A4AC6E}" srcOrd="0" destOrd="0" presId="urn:microsoft.com/office/officeart/2005/8/layout/hierarchy2"/>
    <dgm:cxn modelId="{4BAC8A08-A376-4D4E-AA0E-BB75644A3049}" type="presOf" srcId="{DAE8849E-8657-4B89-A7F7-D9FA94BFF4FF}" destId="{3B2BE092-8B97-4DAE-AC08-BBB35CBC85E2}" srcOrd="1" destOrd="0" presId="urn:microsoft.com/office/officeart/2005/8/layout/hierarchy2"/>
    <dgm:cxn modelId="{D87EF30B-925D-45A6-9C4D-8C7377970692}" type="presOf" srcId="{AD711906-D211-4BFA-ACA5-B05EE8885628}" destId="{7476BC6D-E291-45EE-92E4-E4F0D065280C}" srcOrd="0" destOrd="0" presId="urn:microsoft.com/office/officeart/2005/8/layout/hierarchy2"/>
    <dgm:cxn modelId="{B1736A0C-FD8F-4A5E-8FB3-2CE563848BAE}" type="presOf" srcId="{2C232E00-F8D1-47F0-9CDC-9B2BB4ED1448}" destId="{C50821D0-23DE-4BC9-8DD1-9DD4336E83AD}" srcOrd="1" destOrd="0" presId="urn:microsoft.com/office/officeart/2005/8/layout/hierarchy2"/>
    <dgm:cxn modelId="{64009114-D878-4F93-A590-DAC498D37FEB}" type="presOf" srcId="{55B8D51E-F9C5-4A48-A7DC-B5318740E2C6}" destId="{1A1546D6-CE51-43BB-B318-7B49D12EB7E2}" srcOrd="0" destOrd="0" presId="urn:microsoft.com/office/officeart/2005/8/layout/hierarchy2"/>
    <dgm:cxn modelId="{1FD12315-F874-4C87-A2F3-12799FD3393F}" srcId="{89859BF2-6E0D-43C3-A8F2-253D96162BE0}" destId="{93CCA2F1-BAF7-46FA-83D0-C0EA35F5205B}" srcOrd="1" destOrd="0" parTransId="{E7626658-E318-4489-B22E-415D37A5D8F0}" sibTransId="{20D045DA-6871-4AB5-A896-ADBBEE9FE886}"/>
    <dgm:cxn modelId="{EE233E18-E848-478A-A8A3-60390ECE8F4F}" srcId="{B3C5F39B-1815-4E45-84EC-73C2EBCEAE90}" destId="{75EB2D17-AABA-40DB-B185-A0724E47590A}" srcOrd="0" destOrd="0" parTransId="{2C232E00-F8D1-47F0-9CDC-9B2BB4ED1448}" sibTransId="{1615266B-D2BF-43B0-8A38-3DBA1ABE22A1}"/>
    <dgm:cxn modelId="{57D23B19-C1F1-4DD2-A2B7-544282701F53}" srcId="{39C8DACB-A16D-4D17-8187-DC015571CBCD}" destId="{AD711906-D211-4BFA-ACA5-B05EE8885628}" srcOrd="1" destOrd="0" parTransId="{C642C929-4838-4A82-860B-4057A188896A}" sibTransId="{C599FDDE-9A39-4DC2-A63D-D30254E9A5C4}"/>
    <dgm:cxn modelId="{4210A31B-B1AE-4D5E-8A38-5A9FB9D01895}" srcId="{ACDAD601-1DBB-425C-A8F3-6E92C0F5AD69}" destId="{39C8DACB-A16D-4D17-8187-DC015571CBCD}" srcOrd="0" destOrd="0" parTransId="{6F25F829-AD9E-45A9-AA01-8DDC23DB7243}" sibTransId="{6B35510B-2D70-4212-BEE7-35291E924923}"/>
    <dgm:cxn modelId="{95A90D1C-5C1D-43E3-90BF-93B5007A303E}" type="presOf" srcId="{ED398791-A684-416B-8014-07ACB8CB7AD4}" destId="{B7708324-874E-4907-BC9F-B6889E5A0C8F}" srcOrd="0" destOrd="0" presId="urn:microsoft.com/office/officeart/2005/8/layout/hierarchy2"/>
    <dgm:cxn modelId="{4F0E3920-8104-4653-B07E-9CE0030693AA}" srcId="{B3C5F39B-1815-4E45-84EC-73C2EBCEAE90}" destId="{ACDAD601-1DBB-425C-A8F3-6E92C0F5AD69}" srcOrd="1" destOrd="0" parTransId="{DAE8849E-8657-4B89-A7F7-D9FA94BFF4FF}" sibTransId="{9CDE6BCD-6811-4B6A-88BA-E836E19B8500}"/>
    <dgm:cxn modelId="{F0F16925-3645-4D98-8DCB-098026300B2B}" type="presOf" srcId="{3F2E6713-91F8-4E16-9AD0-AAE19E1A330F}" destId="{13C440D4-D681-4AEF-AC28-161518C369AC}" srcOrd="0" destOrd="0" presId="urn:microsoft.com/office/officeart/2005/8/layout/hierarchy2"/>
    <dgm:cxn modelId="{48828A26-276D-4F53-A576-AD824A9D749B}" type="presOf" srcId="{054FF520-FEF3-4E3C-8011-25AF06953F61}" destId="{6E14CFB8-E34E-48E4-8D0B-1BE5CD24B0CF}" srcOrd="1" destOrd="0" presId="urn:microsoft.com/office/officeart/2005/8/layout/hierarchy2"/>
    <dgm:cxn modelId="{5BED0228-909D-4F72-810C-C6C72FE06541}" type="presOf" srcId="{75EB2D17-AABA-40DB-B185-A0724E47590A}" destId="{F15FD724-F787-4456-BF7C-8D00A91A159D}" srcOrd="0" destOrd="0" presId="urn:microsoft.com/office/officeart/2005/8/layout/hierarchy2"/>
    <dgm:cxn modelId="{43474728-5FC6-4F4E-A9AA-63EE364804BA}" srcId="{39C8DACB-A16D-4D17-8187-DC015571CBCD}" destId="{8999F5B4-62DF-42BB-8D3F-1D4D89171D87}" srcOrd="6" destOrd="0" parTransId="{3370691D-9F3A-4980-9C35-84736336032A}" sibTransId="{E7C8CFC1-9E69-46C5-9B55-CF5C30A00999}"/>
    <dgm:cxn modelId="{B6714C34-4DE5-4428-BC20-CB87E9CDF269}" type="presOf" srcId="{DAE8849E-8657-4B89-A7F7-D9FA94BFF4FF}" destId="{7AEB02D5-18DD-48F7-B11D-D5BEBDAD754A}" srcOrd="0" destOrd="0" presId="urn:microsoft.com/office/officeart/2005/8/layout/hierarchy2"/>
    <dgm:cxn modelId="{232B4738-E011-4E48-9426-66DFA1D6E67E}" type="presOf" srcId="{2C232E00-F8D1-47F0-9CDC-9B2BB4ED1448}" destId="{70FF2D2C-B52A-4C12-AD2F-0C089E90E50D}" srcOrd="0" destOrd="0" presId="urn:microsoft.com/office/officeart/2005/8/layout/hierarchy2"/>
    <dgm:cxn modelId="{FDBD115C-83F3-4CDD-B7A6-F6A547CFFAA8}" type="presOf" srcId="{ED398791-A684-416B-8014-07ACB8CB7AD4}" destId="{34CB977C-B3DC-47B9-9B8E-D91F62918FD6}" srcOrd="1" destOrd="0" presId="urn:microsoft.com/office/officeart/2005/8/layout/hierarchy2"/>
    <dgm:cxn modelId="{4A88E85D-851A-4593-A720-B73E03099CB1}" srcId="{39C8DACB-A16D-4D17-8187-DC015571CBCD}" destId="{55B8D51E-F9C5-4A48-A7DC-B5318740E2C6}" srcOrd="0" destOrd="0" parTransId="{ED398791-A684-416B-8014-07ACB8CB7AD4}" sibTransId="{CF7EAFAF-2F46-468A-AC72-C522BA95CADD}"/>
    <dgm:cxn modelId="{DAE0AC64-4FB0-4E29-89B7-4255D07A817D}" type="presOf" srcId="{31D24455-CB93-4AC9-99EE-D7AD85CF24BD}" destId="{8D4AE72F-C440-4EDD-BB15-2C7EB6AA68C0}" srcOrd="0" destOrd="0" presId="urn:microsoft.com/office/officeart/2005/8/layout/hierarchy2"/>
    <dgm:cxn modelId="{C57ABD64-78A5-4EDD-ACFA-3DD080B24600}" type="presOf" srcId="{C642C929-4838-4A82-860B-4057A188896A}" destId="{2D723CF9-41C0-4B34-8689-C2DEEAC0018E}" srcOrd="1" destOrd="0" presId="urn:microsoft.com/office/officeart/2005/8/layout/hierarchy2"/>
    <dgm:cxn modelId="{29958E45-ADED-4AC5-B68F-85969C0C5EB1}" type="presOf" srcId="{9C8D9A20-E86F-4804-BFAF-BC8CEEE1431F}" destId="{34E02C2B-8F7E-4415-8973-557496C90AC8}" srcOrd="0" destOrd="0" presId="urn:microsoft.com/office/officeart/2005/8/layout/hierarchy2"/>
    <dgm:cxn modelId="{D7F7DB65-B390-4CA7-A100-ACBD7110BB98}" type="presOf" srcId="{780F4464-E60E-4975-95D8-AB9B9A830526}" destId="{89BF98E3-92A7-4FB2-9A1D-F5FAF9282134}" srcOrd="0" destOrd="0" presId="urn:microsoft.com/office/officeart/2005/8/layout/hierarchy2"/>
    <dgm:cxn modelId="{95D13B46-BC76-47CE-BADE-4A4C07162255}" type="presOf" srcId="{6A849CB1-0E6C-4B9E-B56F-7899096BAC11}" destId="{CBAF86C9-C8D0-44EC-9476-24C008447602}" srcOrd="1" destOrd="0" presId="urn:microsoft.com/office/officeart/2005/8/layout/hierarchy2"/>
    <dgm:cxn modelId="{2313B967-B423-4C55-92F0-321A1B5E4FC2}" type="presOf" srcId="{E34922D1-1825-45EC-ACAC-EC9001FDE8BA}" destId="{FCC59DA2-3231-4612-BB7C-EF11F8A5C722}" srcOrd="0" destOrd="0" presId="urn:microsoft.com/office/officeart/2005/8/layout/hierarchy2"/>
    <dgm:cxn modelId="{81EC736A-63B1-474B-9CBD-FAD581607402}" type="presOf" srcId="{6A849CB1-0E6C-4B9E-B56F-7899096BAC11}" destId="{2A745E9E-4C43-4B1C-A256-26FC80DF6394}" srcOrd="0" destOrd="0" presId="urn:microsoft.com/office/officeart/2005/8/layout/hierarchy2"/>
    <dgm:cxn modelId="{07FF834C-0749-44DA-B063-B4C0B3B89D32}" type="presOf" srcId="{B3C5F39B-1815-4E45-84EC-73C2EBCEAE90}" destId="{E8971508-FD55-405A-B9B4-77BD7B93AF8E}" srcOrd="0" destOrd="0" presId="urn:microsoft.com/office/officeart/2005/8/layout/hierarchy2"/>
    <dgm:cxn modelId="{EFF4BB55-D539-4185-B455-97C22A2E121E}" type="presOf" srcId="{6F25F829-AD9E-45A9-AA01-8DDC23DB7243}" destId="{0BA0FFBD-A075-4A63-85A6-03CC31B0137C}" srcOrd="0" destOrd="0" presId="urn:microsoft.com/office/officeart/2005/8/layout/hierarchy2"/>
    <dgm:cxn modelId="{13DA2857-9918-4CA0-9210-5ABB2F3BA848}" type="presOf" srcId="{46941AD2-B830-4EFC-8240-E30F9DC46D69}" destId="{B87AEACF-31BD-4D41-851B-D83D53F6AE8B}" srcOrd="0" destOrd="0" presId="urn:microsoft.com/office/officeart/2005/8/layout/hierarchy2"/>
    <dgm:cxn modelId="{CEFDA757-4A02-42F8-B07A-5A4C021F7D3C}" type="presOf" srcId="{E7626658-E318-4489-B22E-415D37A5D8F0}" destId="{B2083C7C-8799-48B8-A58E-76358198E246}" srcOrd="1" destOrd="0" presId="urn:microsoft.com/office/officeart/2005/8/layout/hierarchy2"/>
    <dgm:cxn modelId="{13D9935A-503F-48CC-B688-4155A7B33C68}" type="presOf" srcId="{1B7BE2E5-3179-4F85-BD8D-C9654E4B6FDD}" destId="{E993B14E-0A48-4610-94BC-0DF08191888C}" srcOrd="0" destOrd="0" presId="urn:microsoft.com/office/officeart/2005/8/layout/hierarchy2"/>
    <dgm:cxn modelId="{0EDF657E-2DB3-423D-94D4-468E5E8E0613}" srcId="{39C8DACB-A16D-4D17-8187-DC015571CBCD}" destId="{81E1F894-83F3-462C-A6B7-C3F405733F47}" srcOrd="2" destOrd="0" parTransId="{780F4464-E60E-4975-95D8-AB9B9A830526}" sibTransId="{197B7F68-A178-458C-916A-46B72C27C116}"/>
    <dgm:cxn modelId="{478EAB83-A37C-471E-BB73-04BD1300F04C}" type="presOf" srcId="{3370691D-9F3A-4980-9C35-84736336032A}" destId="{BB79BD3E-DCB5-4E32-825C-BB7D02E5106E}" srcOrd="0" destOrd="0" presId="urn:microsoft.com/office/officeart/2005/8/layout/hierarchy2"/>
    <dgm:cxn modelId="{905C7085-C1A8-4BBC-9121-9E96969CE5A2}" type="presOf" srcId="{93CCA2F1-BAF7-46FA-83D0-C0EA35F5205B}" destId="{D7558C80-5E4A-482D-B1FD-A4AFB1A120AD}" srcOrd="0" destOrd="0" presId="urn:microsoft.com/office/officeart/2005/8/layout/hierarchy2"/>
    <dgm:cxn modelId="{6077C285-1465-4A93-988F-81FC113CDA0D}" srcId="{89859BF2-6E0D-43C3-A8F2-253D96162BE0}" destId="{E34922D1-1825-45EC-ACAC-EC9001FDE8BA}" srcOrd="0" destOrd="0" parTransId="{9C8D9A20-E86F-4804-BFAF-BC8CEEE1431F}" sibTransId="{57A5B214-D422-49A3-BB6A-9A334E1357C6}"/>
    <dgm:cxn modelId="{1DD4B08D-51E8-4E2A-B6FD-4B498E834EFE}" type="presOf" srcId="{81E1F894-83F3-462C-A6B7-C3F405733F47}" destId="{D0505D4B-AA2E-4AED-B646-7703E489DBF1}" srcOrd="0" destOrd="0" presId="urn:microsoft.com/office/officeart/2005/8/layout/hierarchy2"/>
    <dgm:cxn modelId="{FB9C7C8F-6110-4CE4-806D-74335F8A517B}" srcId="{ACDAD601-1DBB-425C-A8F3-6E92C0F5AD69}" destId="{1B7BE2E5-3179-4F85-BD8D-C9654E4B6FDD}" srcOrd="1" destOrd="0" parTransId="{054FF520-FEF3-4E3C-8011-25AF06953F61}" sibTransId="{5EE40DEE-7561-4D44-97E9-20CB09CF8171}"/>
    <dgm:cxn modelId="{436E8692-F5EF-4BBC-B7AA-0759FC051E0E}" type="presOf" srcId="{2A28EAD1-A74A-4EA4-B2A4-BAA8C30F73AC}" destId="{24EEF6AE-53A6-486F-A8FB-19832613B7C9}" srcOrd="1" destOrd="0" presId="urn:microsoft.com/office/officeart/2005/8/layout/hierarchy2"/>
    <dgm:cxn modelId="{CFB26893-C489-4BE2-8380-31D620A66605}" srcId="{31D24455-CB93-4AC9-99EE-D7AD85CF24BD}" destId="{B3C5F39B-1815-4E45-84EC-73C2EBCEAE90}" srcOrd="0" destOrd="0" parTransId="{DD48F7C1-517D-4836-A2DC-E1757A20D199}" sibTransId="{DB512D1E-F075-4C62-B906-7519D87C1759}"/>
    <dgm:cxn modelId="{A078BB99-408D-4DCF-811F-C081BE9CA925}" type="presOf" srcId="{E7626658-E318-4489-B22E-415D37A5D8F0}" destId="{D03D10DA-20F7-428A-AB7E-E2D810A19B34}" srcOrd="0" destOrd="0" presId="urn:microsoft.com/office/officeart/2005/8/layout/hierarchy2"/>
    <dgm:cxn modelId="{B60CF5A7-4F01-4DD4-ADF8-EF9F9C450B6E}" srcId="{B3C5F39B-1815-4E45-84EC-73C2EBCEAE90}" destId="{89859BF2-6E0D-43C3-A8F2-253D96162BE0}" srcOrd="2" destOrd="0" parTransId="{3D790930-8F7B-4A3A-9BBB-A8FE23F6BA42}" sibTransId="{7097C3B1-4B90-4D0D-B7A4-B66866CCACE5}"/>
    <dgm:cxn modelId="{D1823BAF-8756-4171-90FA-7FE66C38D179}" type="presOf" srcId="{8999F5B4-62DF-42BB-8D3F-1D4D89171D87}" destId="{D24ECF81-CFAE-495F-96FE-5EA9855196BB}" srcOrd="0" destOrd="0" presId="urn:microsoft.com/office/officeart/2005/8/layout/hierarchy2"/>
    <dgm:cxn modelId="{34C7D7B6-0D1C-401D-9AB1-B3CE49B49C10}" type="presOf" srcId="{9C8D9A20-E86F-4804-BFAF-BC8CEEE1431F}" destId="{79647AE3-93B0-4989-816F-78BB9B9651D6}" srcOrd="1" destOrd="0" presId="urn:microsoft.com/office/officeart/2005/8/layout/hierarchy2"/>
    <dgm:cxn modelId="{FC5C70B9-A8B8-45A1-BE77-81DAC4D66BEE}" type="presOf" srcId="{3370691D-9F3A-4980-9C35-84736336032A}" destId="{80D542A5-B8D0-4877-98AB-F4EDAEC665C8}" srcOrd="1" destOrd="0" presId="urn:microsoft.com/office/officeart/2005/8/layout/hierarchy2"/>
    <dgm:cxn modelId="{DF369BBD-963B-4EFE-98F3-664F7C39993B}" type="presOf" srcId="{46941AD2-B830-4EFC-8240-E30F9DC46D69}" destId="{332D9A73-1CC1-4DE7-B716-32CC054F1E6B}" srcOrd="1" destOrd="0" presId="urn:microsoft.com/office/officeart/2005/8/layout/hierarchy2"/>
    <dgm:cxn modelId="{E9E90EC0-7A2C-4D12-8E8E-26EB3F25DAB9}" type="presOf" srcId="{39C8DACB-A16D-4D17-8187-DC015571CBCD}" destId="{81DBEC2D-2A3A-4662-9976-E4D9847BC0BB}" srcOrd="0" destOrd="0" presId="urn:microsoft.com/office/officeart/2005/8/layout/hierarchy2"/>
    <dgm:cxn modelId="{E82D6BC7-D4B2-44C4-9F10-0F0C4ACDF3AA}" type="presOf" srcId="{054FF520-FEF3-4E3C-8011-25AF06953F61}" destId="{B1E84B2C-DE13-417D-A2E2-B903E45362CB}" srcOrd="0" destOrd="0" presId="urn:microsoft.com/office/officeart/2005/8/layout/hierarchy2"/>
    <dgm:cxn modelId="{347388C7-4218-4FAA-8456-74B6C2B64762}" srcId="{39C8DACB-A16D-4D17-8187-DC015571CBCD}" destId="{3F2E6713-91F8-4E16-9AD0-AAE19E1A330F}" srcOrd="3" destOrd="0" parTransId="{6A849CB1-0E6C-4B9E-B56F-7899096BAC11}" sibTransId="{C98D2E28-CA1B-45CD-A5E8-A5217B6D79B2}"/>
    <dgm:cxn modelId="{B7CABCC7-9FEA-46A4-A14B-EA2FBD0A5235}" srcId="{39C8DACB-A16D-4D17-8187-DC015571CBCD}" destId="{24A93DC3-76D2-40D4-9170-C5CC2E99E180}" srcOrd="4" destOrd="0" parTransId="{2A28EAD1-A74A-4EA4-B2A4-BAA8C30F73AC}" sibTransId="{1453E4A9-67A5-49EC-8F28-F41B9D4ACD00}"/>
    <dgm:cxn modelId="{6F423BCA-E86B-4779-8D49-D300A636EAE1}" type="presOf" srcId="{ACDAD601-1DBB-425C-A8F3-6E92C0F5AD69}" destId="{96831CCE-CFCD-4919-9172-3339799D13BA}" srcOrd="0" destOrd="0" presId="urn:microsoft.com/office/officeart/2005/8/layout/hierarchy2"/>
    <dgm:cxn modelId="{6B600FD1-6BC3-4D92-8540-AE500860EFD2}" type="presOf" srcId="{6E7B62A6-62B6-4FD7-9FEF-767C97A72AE9}" destId="{EE1C6076-DD3E-4EB6-926F-9198A0B8CD2C}" srcOrd="0" destOrd="0" presId="urn:microsoft.com/office/officeart/2005/8/layout/hierarchy2"/>
    <dgm:cxn modelId="{F0B288D3-16AF-4340-A6FF-402ABFA79888}" type="presOf" srcId="{24A93DC3-76D2-40D4-9170-C5CC2E99E180}" destId="{1EF5F1FC-45A7-4CA3-B992-8859A96946F6}" srcOrd="0" destOrd="0" presId="urn:microsoft.com/office/officeart/2005/8/layout/hierarchy2"/>
    <dgm:cxn modelId="{A5F1BBD9-6897-4BAA-AD20-678AB0A6C215}" type="presOf" srcId="{6F25F829-AD9E-45A9-AA01-8DDC23DB7243}" destId="{CF9850DB-27E9-4BBC-B3F7-9C02F262C4D5}" srcOrd="1" destOrd="0" presId="urn:microsoft.com/office/officeart/2005/8/layout/hierarchy2"/>
    <dgm:cxn modelId="{07E34AE4-401F-4383-A594-C3CDE9C24A2E}" type="presOf" srcId="{89859BF2-6E0D-43C3-A8F2-253D96162BE0}" destId="{97684F2C-0A95-4386-88B6-929B4712F6CB}" srcOrd="0" destOrd="0" presId="urn:microsoft.com/office/officeart/2005/8/layout/hierarchy2"/>
    <dgm:cxn modelId="{091180EC-E2E5-449D-87C5-B66830475D62}" type="presOf" srcId="{780F4464-E60E-4975-95D8-AB9B9A830526}" destId="{172D3D97-ED00-4A0A-BEB9-53D935E41E20}" srcOrd="1" destOrd="0" presId="urn:microsoft.com/office/officeart/2005/8/layout/hierarchy2"/>
    <dgm:cxn modelId="{52B669EE-C4C8-4534-8964-401E2B22A713}" srcId="{39C8DACB-A16D-4D17-8187-DC015571CBCD}" destId="{6E7B62A6-62B6-4FD7-9FEF-767C97A72AE9}" srcOrd="5" destOrd="0" parTransId="{46941AD2-B830-4EFC-8240-E30F9DC46D69}" sibTransId="{352C7B78-FE3C-458B-A146-D279BD36A98E}"/>
    <dgm:cxn modelId="{44CA95F9-22EA-486E-8B8E-AF2EA61570D4}" type="presOf" srcId="{3D790930-8F7B-4A3A-9BBB-A8FE23F6BA42}" destId="{96FB3AAA-2AB9-4E11-86A9-499772A80D9A}" srcOrd="1" destOrd="0" presId="urn:microsoft.com/office/officeart/2005/8/layout/hierarchy2"/>
    <dgm:cxn modelId="{6A129AF9-D983-43F9-ACB5-C316E8EBF70D}" type="presOf" srcId="{3D790930-8F7B-4A3A-9BBB-A8FE23F6BA42}" destId="{C99D169F-7071-4D21-857A-F752AEFDD519}" srcOrd="0" destOrd="0" presId="urn:microsoft.com/office/officeart/2005/8/layout/hierarchy2"/>
    <dgm:cxn modelId="{6D2621FB-D2B0-4096-B5C4-9570647F0730}" type="presOf" srcId="{2A28EAD1-A74A-4EA4-B2A4-BAA8C30F73AC}" destId="{51D01ED9-20C7-48A0-B3A4-0CBAE5448AD8}" srcOrd="0" destOrd="0" presId="urn:microsoft.com/office/officeart/2005/8/layout/hierarchy2"/>
    <dgm:cxn modelId="{127577D3-6C1B-40B1-908B-1DBA1ECF14D3}" type="presParOf" srcId="{8D4AE72F-C440-4EDD-BB15-2C7EB6AA68C0}" destId="{9BF9C710-671D-445F-B0BF-A2228EA0B502}" srcOrd="0" destOrd="0" presId="urn:microsoft.com/office/officeart/2005/8/layout/hierarchy2"/>
    <dgm:cxn modelId="{FD135F59-876B-40BE-8CC6-54AA8F0B7C9B}" type="presParOf" srcId="{9BF9C710-671D-445F-B0BF-A2228EA0B502}" destId="{E8971508-FD55-405A-B9B4-77BD7B93AF8E}" srcOrd="0" destOrd="0" presId="urn:microsoft.com/office/officeart/2005/8/layout/hierarchy2"/>
    <dgm:cxn modelId="{00789C5B-2AF8-44A8-B8E5-80650D398E01}" type="presParOf" srcId="{9BF9C710-671D-445F-B0BF-A2228EA0B502}" destId="{03275B2A-ECEF-45F2-BB2E-44356533924E}" srcOrd="1" destOrd="0" presId="urn:microsoft.com/office/officeart/2005/8/layout/hierarchy2"/>
    <dgm:cxn modelId="{8A209508-0DFB-4575-8AA0-5D1D5858B9A2}" type="presParOf" srcId="{03275B2A-ECEF-45F2-BB2E-44356533924E}" destId="{70FF2D2C-B52A-4C12-AD2F-0C089E90E50D}" srcOrd="0" destOrd="0" presId="urn:microsoft.com/office/officeart/2005/8/layout/hierarchy2"/>
    <dgm:cxn modelId="{5BBDEB6E-3200-4845-9DA3-A04DEC40C2AE}" type="presParOf" srcId="{70FF2D2C-B52A-4C12-AD2F-0C089E90E50D}" destId="{C50821D0-23DE-4BC9-8DD1-9DD4336E83AD}" srcOrd="0" destOrd="0" presId="urn:microsoft.com/office/officeart/2005/8/layout/hierarchy2"/>
    <dgm:cxn modelId="{43BB9835-26F1-4307-AA83-43DA20154713}" type="presParOf" srcId="{03275B2A-ECEF-45F2-BB2E-44356533924E}" destId="{4A0A8681-AC7B-4ECE-A5C5-7EFC75814CD2}" srcOrd="1" destOrd="0" presId="urn:microsoft.com/office/officeart/2005/8/layout/hierarchy2"/>
    <dgm:cxn modelId="{3F2FC20B-18C8-46CB-AE10-EDD1B9F0AC15}" type="presParOf" srcId="{4A0A8681-AC7B-4ECE-A5C5-7EFC75814CD2}" destId="{F15FD724-F787-4456-BF7C-8D00A91A159D}" srcOrd="0" destOrd="0" presId="urn:microsoft.com/office/officeart/2005/8/layout/hierarchy2"/>
    <dgm:cxn modelId="{4AB342D3-1C60-4CDF-9A3D-BC3F5C99C502}" type="presParOf" srcId="{4A0A8681-AC7B-4ECE-A5C5-7EFC75814CD2}" destId="{E9C03661-9DF9-46F8-8A62-E3D2B6D1BAB4}" srcOrd="1" destOrd="0" presId="urn:microsoft.com/office/officeart/2005/8/layout/hierarchy2"/>
    <dgm:cxn modelId="{4EAAEE6F-BAB9-44C7-A9BE-DB27F7CD8159}" type="presParOf" srcId="{03275B2A-ECEF-45F2-BB2E-44356533924E}" destId="{7AEB02D5-18DD-48F7-B11D-D5BEBDAD754A}" srcOrd="2" destOrd="0" presId="urn:microsoft.com/office/officeart/2005/8/layout/hierarchy2"/>
    <dgm:cxn modelId="{3CF44270-16B6-4A9C-90FA-63B7231D772D}" type="presParOf" srcId="{7AEB02D5-18DD-48F7-B11D-D5BEBDAD754A}" destId="{3B2BE092-8B97-4DAE-AC08-BBB35CBC85E2}" srcOrd="0" destOrd="0" presId="urn:microsoft.com/office/officeart/2005/8/layout/hierarchy2"/>
    <dgm:cxn modelId="{93506815-3BB9-40AB-A67C-5CE3EFBA5E4E}" type="presParOf" srcId="{03275B2A-ECEF-45F2-BB2E-44356533924E}" destId="{D769BAB8-A0D0-4256-880C-E902AB7C5CF4}" srcOrd="3" destOrd="0" presId="urn:microsoft.com/office/officeart/2005/8/layout/hierarchy2"/>
    <dgm:cxn modelId="{427425F8-853E-4603-B5B8-1735161D888A}" type="presParOf" srcId="{D769BAB8-A0D0-4256-880C-E902AB7C5CF4}" destId="{96831CCE-CFCD-4919-9172-3339799D13BA}" srcOrd="0" destOrd="0" presId="urn:microsoft.com/office/officeart/2005/8/layout/hierarchy2"/>
    <dgm:cxn modelId="{7937328D-6FCD-40EB-9B7D-C11290B7DBD3}" type="presParOf" srcId="{D769BAB8-A0D0-4256-880C-E902AB7C5CF4}" destId="{790054ED-076A-41CE-90CF-607A04AD9545}" srcOrd="1" destOrd="0" presId="urn:microsoft.com/office/officeart/2005/8/layout/hierarchy2"/>
    <dgm:cxn modelId="{684A5D17-83DC-4665-9D8B-C877394620AB}" type="presParOf" srcId="{790054ED-076A-41CE-90CF-607A04AD9545}" destId="{0BA0FFBD-A075-4A63-85A6-03CC31B0137C}" srcOrd="0" destOrd="0" presId="urn:microsoft.com/office/officeart/2005/8/layout/hierarchy2"/>
    <dgm:cxn modelId="{4423C83A-1523-4365-B3D7-30A4CDCAAFE7}" type="presParOf" srcId="{0BA0FFBD-A075-4A63-85A6-03CC31B0137C}" destId="{CF9850DB-27E9-4BBC-B3F7-9C02F262C4D5}" srcOrd="0" destOrd="0" presId="urn:microsoft.com/office/officeart/2005/8/layout/hierarchy2"/>
    <dgm:cxn modelId="{FFAEC06B-D7D5-4A70-9BC3-F77AC0DCF636}" type="presParOf" srcId="{790054ED-076A-41CE-90CF-607A04AD9545}" destId="{78663648-CCC2-4FC2-9A17-8373B32E3ABB}" srcOrd="1" destOrd="0" presId="urn:microsoft.com/office/officeart/2005/8/layout/hierarchy2"/>
    <dgm:cxn modelId="{481F42AD-00B7-444A-A9ED-AA6D91287257}" type="presParOf" srcId="{78663648-CCC2-4FC2-9A17-8373B32E3ABB}" destId="{81DBEC2D-2A3A-4662-9976-E4D9847BC0BB}" srcOrd="0" destOrd="0" presId="urn:microsoft.com/office/officeart/2005/8/layout/hierarchy2"/>
    <dgm:cxn modelId="{BABF5D98-A99D-4346-AE6C-9E5F677D6BA6}" type="presParOf" srcId="{78663648-CCC2-4FC2-9A17-8373B32E3ABB}" destId="{90411AB9-C5B5-448D-B968-13D2650FC9AF}" srcOrd="1" destOrd="0" presId="urn:microsoft.com/office/officeart/2005/8/layout/hierarchy2"/>
    <dgm:cxn modelId="{651AEF74-D8F6-43B2-9049-BAFE85981751}" type="presParOf" srcId="{90411AB9-C5B5-448D-B968-13D2650FC9AF}" destId="{B7708324-874E-4907-BC9F-B6889E5A0C8F}" srcOrd="0" destOrd="0" presId="urn:microsoft.com/office/officeart/2005/8/layout/hierarchy2"/>
    <dgm:cxn modelId="{4786FAB9-8DB5-465F-8C2C-1D1D35D1D9D2}" type="presParOf" srcId="{B7708324-874E-4907-BC9F-B6889E5A0C8F}" destId="{34CB977C-B3DC-47B9-9B8E-D91F62918FD6}" srcOrd="0" destOrd="0" presId="urn:microsoft.com/office/officeart/2005/8/layout/hierarchy2"/>
    <dgm:cxn modelId="{7E61309D-5978-4788-9310-D5825517E81E}" type="presParOf" srcId="{90411AB9-C5B5-448D-B968-13D2650FC9AF}" destId="{288171D8-3540-42B0-8EB1-6E94CD8764E7}" srcOrd="1" destOrd="0" presId="urn:microsoft.com/office/officeart/2005/8/layout/hierarchy2"/>
    <dgm:cxn modelId="{1B83113E-F27B-4ABC-9CF0-E11258BC66F5}" type="presParOf" srcId="{288171D8-3540-42B0-8EB1-6E94CD8764E7}" destId="{1A1546D6-CE51-43BB-B318-7B49D12EB7E2}" srcOrd="0" destOrd="0" presId="urn:microsoft.com/office/officeart/2005/8/layout/hierarchy2"/>
    <dgm:cxn modelId="{5CB70E16-E6DF-40BF-8713-723D7B3883DE}" type="presParOf" srcId="{288171D8-3540-42B0-8EB1-6E94CD8764E7}" destId="{8ED603EF-AA44-4E91-8D28-ED6AE05AA6BB}" srcOrd="1" destOrd="0" presId="urn:microsoft.com/office/officeart/2005/8/layout/hierarchy2"/>
    <dgm:cxn modelId="{C29F7AA7-0D20-42E9-9A9E-D924E6BAC282}" type="presParOf" srcId="{90411AB9-C5B5-448D-B968-13D2650FC9AF}" destId="{B6A2C098-CF4A-4390-BAB2-6FEA43A4AC6E}" srcOrd="2" destOrd="0" presId="urn:microsoft.com/office/officeart/2005/8/layout/hierarchy2"/>
    <dgm:cxn modelId="{30F11E2E-50B4-43DA-905F-0A8951E72E17}" type="presParOf" srcId="{B6A2C098-CF4A-4390-BAB2-6FEA43A4AC6E}" destId="{2D723CF9-41C0-4B34-8689-C2DEEAC0018E}" srcOrd="0" destOrd="0" presId="urn:microsoft.com/office/officeart/2005/8/layout/hierarchy2"/>
    <dgm:cxn modelId="{D2B65C37-FA2F-4758-BC78-45F9EC10C916}" type="presParOf" srcId="{90411AB9-C5B5-448D-B968-13D2650FC9AF}" destId="{D72774B9-D9A8-46DA-AEE0-C8D9E6FED9DA}" srcOrd="3" destOrd="0" presId="urn:microsoft.com/office/officeart/2005/8/layout/hierarchy2"/>
    <dgm:cxn modelId="{C522C57A-F7EA-4E9E-BA84-F1F85A7C2C37}" type="presParOf" srcId="{D72774B9-D9A8-46DA-AEE0-C8D9E6FED9DA}" destId="{7476BC6D-E291-45EE-92E4-E4F0D065280C}" srcOrd="0" destOrd="0" presId="urn:microsoft.com/office/officeart/2005/8/layout/hierarchy2"/>
    <dgm:cxn modelId="{3F9F59BE-54B4-466F-95B0-5250DEC9208C}" type="presParOf" srcId="{D72774B9-D9A8-46DA-AEE0-C8D9E6FED9DA}" destId="{3107BD3D-06AD-47EB-AA66-6EE376C1CDF7}" srcOrd="1" destOrd="0" presId="urn:microsoft.com/office/officeart/2005/8/layout/hierarchy2"/>
    <dgm:cxn modelId="{C0894C40-997F-4CB0-ABE4-D9AEA520F3EF}" type="presParOf" srcId="{90411AB9-C5B5-448D-B968-13D2650FC9AF}" destId="{89BF98E3-92A7-4FB2-9A1D-F5FAF9282134}" srcOrd="4" destOrd="0" presId="urn:microsoft.com/office/officeart/2005/8/layout/hierarchy2"/>
    <dgm:cxn modelId="{917CA51F-27F7-43BA-8956-BD27955F9C3F}" type="presParOf" srcId="{89BF98E3-92A7-4FB2-9A1D-F5FAF9282134}" destId="{172D3D97-ED00-4A0A-BEB9-53D935E41E20}" srcOrd="0" destOrd="0" presId="urn:microsoft.com/office/officeart/2005/8/layout/hierarchy2"/>
    <dgm:cxn modelId="{2A7B2E5A-3189-4C83-84D0-F362C2591D0B}" type="presParOf" srcId="{90411AB9-C5B5-448D-B968-13D2650FC9AF}" destId="{FF4E4CBA-E196-468E-9204-521E43D82265}" srcOrd="5" destOrd="0" presId="urn:microsoft.com/office/officeart/2005/8/layout/hierarchy2"/>
    <dgm:cxn modelId="{0912BD1A-ACC9-48A9-95D1-DAFC1DCDBE68}" type="presParOf" srcId="{FF4E4CBA-E196-468E-9204-521E43D82265}" destId="{D0505D4B-AA2E-4AED-B646-7703E489DBF1}" srcOrd="0" destOrd="0" presId="urn:microsoft.com/office/officeart/2005/8/layout/hierarchy2"/>
    <dgm:cxn modelId="{EF8CA193-647D-4EB8-8F4F-57261EEB47E5}" type="presParOf" srcId="{FF4E4CBA-E196-468E-9204-521E43D82265}" destId="{20A73E96-495F-455D-8C0B-D998C78B214F}" srcOrd="1" destOrd="0" presId="urn:microsoft.com/office/officeart/2005/8/layout/hierarchy2"/>
    <dgm:cxn modelId="{76E03601-A76A-47DA-9E98-DE4667ED1772}" type="presParOf" srcId="{90411AB9-C5B5-448D-B968-13D2650FC9AF}" destId="{2A745E9E-4C43-4B1C-A256-26FC80DF6394}" srcOrd="6" destOrd="0" presId="urn:microsoft.com/office/officeart/2005/8/layout/hierarchy2"/>
    <dgm:cxn modelId="{4EDFDEB5-AF4E-42FE-A86E-EA90C9AE7A3F}" type="presParOf" srcId="{2A745E9E-4C43-4B1C-A256-26FC80DF6394}" destId="{CBAF86C9-C8D0-44EC-9476-24C008447602}" srcOrd="0" destOrd="0" presId="urn:microsoft.com/office/officeart/2005/8/layout/hierarchy2"/>
    <dgm:cxn modelId="{CFE4473E-785B-46E8-97B8-C30DF3949C26}" type="presParOf" srcId="{90411AB9-C5B5-448D-B968-13D2650FC9AF}" destId="{88C714CA-4327-470B-8307-321CC201523F}" srcOrd="7" destOrd="0" presId="urn:microsoft.com/office/officeart/2005/8/layout/hierarchy2"/>
    <dgm:cxn modelId="{D5A05249-B139-481D-AEB6-3C5BA0812D34}" type="presParOf" srcId="{88C714CA-4327-470B-8307-321CC201523F}" destId="{13C440D4-D681-4AEF-AC28-161518C369AC}" srcOrd="0" destOrd="0" presId="urn:microsoft.com/office/officeart/2005/8/layout/hierarchy2"/>
    <dgm:cxn modelId="{A36C429D-FF44-4AB4-8527-75BBBC379B2A}" type="presParOf" srcId="{88C714CA-4327-470B-8307-321CC201523F}" destId="{4656886F-5FBE-4FD0-8AC6-2956945EA207}" srcOrd="1" destOrd="0" presId="urn:microsoft.com/office/officeart/2005/8/layout/hierarchy2"/>
    <dgm:cxn modelId="{88CB29F5-1D98-4B96-A0B1-57398781C8BE}" type="presParOf" srcId="{90411AB9-C5B5-448D-B968-13D2650FC9AF}" destId="{51D01ED9-20C7-48A0-B3A4-0CBAE5448AD8}" srcOrd="8" destOrd="0" presId="urn:microsoft.com/office/officeart/2005/8/layout/hierarchy2"/>
    <dgm:cxn modelId="{3F64BD6E-222F-4D11-A69C-53B9DB4F8868}" type="presParOf" srcId="{51D01ED9-20C7-48A0-B3A4-0CBAE5448AD8}" destId="{24EEF6AE-53A6-486F-A8FB-19832613B7C9}" srcOrd="0" destOrd="0" presId="urn:microsoft.com/office/officeart/2005/8/layout/hierarchy2"/>
    <dgm:cxn modelId="{AF2939D8-48DD-4EAE-B0AC-9A5A9C6AF961}" type="presParOf" srcId="{90411AB9-C5B5-448D-B968-13D2650FC9AF}" destId="{A05E20DB-98BE-473B-BFF4-06E9246E9EA3}" srcOrd="9" destOrd="0" presId="urn:microsoft.com/office/officeart/2005/8/layout/hierarchy2"/>
    <dgm:cxn modelId="{6C2F7D81-09C1-46EE-871B-86FAC0CA3C58}" type="presParOf" srcId="{A05E20DB-98BE-473B-BFF4-06E9246E9EA3}" destId="{1EF5F1FC-45A7-4CA3-B992-8859A96946F6}" srcOrd="0" destOrd="0" presId="urn:microsoft.com/office/officeart/2005/8/layout/hierarchy2"/>
    <dgm:cxn modelId="{91E26927-E3AA-417A-9897-18221B863261}" type="presParOf" srcId="{A05E20DB-98BE-473B-BFF4-06E9246E9EA3}" destId="{E1C69AE6-5FA2-46A6-956B-8ABA0B4CCCD9}" srcOrd="1" destOrd="0" presId="urn:microsoft.com/office/officeart/2005/8/layout/hierarchy2"/>
    <dgm:cxn modelId="{CDB8A3E6-C994-4A3E-9233-4ED6230E3E87}" type="presParOf" srcId="{90411AB9-C5B5-448D-B968-13D2650FC9AF}" destId="{B87AEACF-31BD-4D41-851B-D83D53F6AE8B}" srcOrd="10" destOrd="0" presId="urn:microsoft.com/office/officeart/2005/8/layout/hierarchy2"/>
    <dgm:cxn modelId="{5A6B86BD-BB36-4ABD-9470-733A28C028CB}" type="presParOf" srcId="{B87AEACF-31BD-4D41-851B-D83D53F6AE8B}" destId="{332D9A73-1CC1-4DE7-B716-32CC054F1E6B}" srcOrd="0" destOrd="0" presId="urn:microsoft.com/office/officeart/2005/8/layout/hierarchy2"/>
    <dgm:cxn modelId="{9CD94C2E-3B02-4043-BE20-B1F5B9BE4FF8}" type="presParOf" srcId="{90411AB9-C5B5-448D-B968-13D2650FC9AF}" destId="{DC288710-E45E-4D0D-AFF0-C51942521324}" srcOrd="11" destOrd="0" presId="urn:microsoft.com/office/officeart/2005/8/layout/hierarchy2"/>
    <dgm:cxn modelId="{369A6CDC-50E1-4D54-9FD3-117697F77D3D}" type="presParOf" srcId="{DC288710-E45E-4D0D-AFF0-C51942521324}" destId="{EE1C6076-DD3E-4EB6-926F-9198A0B8CD2C}" srcOrd="0" destOrd="0" presId="urn:microsoft.com/office/officeart/2005/8/layout/hierarchy2"/>
    <dgm:cxn modelId="{7AD39890-AA1A-495B-92FF-C3F7297EF37E}" type="presParOf" srcId="{DC288710-E45E-4D0D-AFF0-C51942521324}" destId="{5282E330-CE3B-4CBB-9C7B-120541C5DD0B}" srcOrd="1" destOrd="0" presId="urn:microsoft.com/office/officeart/2005/8/layout/hierarchy2"/>
    <dgm:cxn modelId="{A768F532-CF19-4AAA-97B8-F343CC294735}" type="presParOf" srcId="{90411AB9-C5B5-448D-B968-13D2650FC9AF}" destId="{BB79BD3E-DCB5-4E32-825C-BB7D02E5106E}" srcOrd="12" destOrd="0" presId="urn:microsoft.com/office/officeart/2005/8/layout/hierarchy2"/>
    <dgm:cxn modelId="{72029B08-E457-4ECB-B398-DED92FBBDE38}" type="presParOf" srcId="{BB79BD3E-DCB5-4E32-825C-BB7D02E5106E}" destId="{80D542A5-B8D0-4877-98AB-F4EDAEC665C8}" srcOrd="0" destOrd="0" presId="urn:microsoft.com/office/officeart/2005/8/layout/hierarchy2"/>
    <dgm:cxn modelId="{C7F933BC-A023-4AB9-883F-741BC806E43C}" type="presParOf" srcId="{90411AB9-C5B5-448D-B968-13D2650FC9AF}" destId="{46C2064C-C530-4EA2-959F-9D5B7E0AE8BB}" srcOrd="13" destOrd="0" presId="urn:microsoft.com/office/officeart/2005/8/layout/hierarchy2"/>
    <dgm:cxn modelId="{1085525D-7400-4F64-895C-AB9C08437241}" type="presParOf" srcId="{46C2064C-C530-4EA2-959F-9D5B7E0AE8BB}" destId="{D24ECF81-CFAE-495F-96FE-5EA9855196BB}" srcOrd="0" destOrd="0" presId="urn:microsoft.com/office/officeart/2005/8/layout/hierarchy2"/>
    <dgm:cxn modelId="{A379DF45-24ED-409F-9A78-8EC2258B2F18}" type="presParOf" srcId="{46C2064C-C530-4EA2-959F-9D5B7E0AE8BB}" destId="{745E5F40-0BF5-4919-85D4-B5A458A74A1B}" srcOrd="1" destOrd="0" presId="urn:microsoft.com/office/officeart/2005/8/layout/hierarchy2"/>
    <dgm:cxn modelId="{B7291DCA-D65E-4705-B3E1-F63E9767CF02}" type="presParOf" srcId="{790054ED-076A-41CE-90CF-607A04AD9545}" destId="{B1E84B2C-DE13-417D-A2E2-B903E45362CB}" srcOrd="2" destOrd="0" presId="urn:microsoft.com/office/officeart/2005/8/layout/hierarchy2"/>
    <dgm:cxn modelId="{A33877E7-32DB-4886-A78F-C054D9D15B7F}" type="presParOf" srcId="{B1E84B2C-DE13-417D-A2E2-B903E45362CB}" destId="{6E14CFB8-E34E-48E4-8D0B-1BE5CD24B0CF}" srcOrd="0" destOrd="0" presId="urn:microsoft.com/office/officeart/2005/8/layout/hierarchy2"/>
    <dgm:cxn modelId="{9281A54C-12B8-4D92-9FF2-CD81EE60EC60}" type="presParOf" srcId="{790054ED-076A-41CE-90CF-607A04AD9545}" destId="{BA1D6896-A289-46B0-929C-A40422F48E91}" srcOrd="3" destOrd="0" presId="urn:microsoft.com/office/officeart/2005/8/layout/hierarchy2"/>
    <dgm:cxn modelId="{66A86F58-FF8A-4AC1-BC20-85BEE08C6319}" type="presParOf" srcId="{BA1D6896-A289-46B0-929C-A40422F48E91}" destId="{E993B14E-0A48-4610-94BC-0DF08191888C}" srcOrd="0" destOrd="0" presId="urn:microsoft.com/office/officeart/2005/8/layout/hierarchy2"/>
    <dgm:cxn modelId="{2B1026B4-BD6C-476E-B751-386509888818}" type="presParOf" srcId="{BA1D6896-A289-46B0-929C-A40422F48E91}" destId="{269D77C2-DE71-44DC-9A47-7EC7CA5D5A0E}" srcOrd="1" destOrd="0" presId="urn:microsoft.com/office/officeart/2005/8/layout/hierarchy2"/>
    <dgm:cxn modelId="{CADF8B9A-6739-49F5-BE42-7D7DB72900FA}" type="presParOf" srcId="{03275B2A-ECEF-45F2-BB2E-44356533924E}" destId="{C99D169F-7071-4D21-857A-F752AEFDD519}" srcOrd="4" destOrd="0" presId="urn:microsoft.com/office/officeart/2005/8/layout/hierarchy2"/>
    <dgm:cxn modelId="{8DEE86D9-B86D-4B0F-9953-630919E018CA}" type="presParOf" srcId="{C99D169F-7071-4D21-857A-F752AEFDD519}" destId="{96FB3AAA-2AB9-4E11-86A9-499772A80D9A}" srcOrd="0" destOrd="0" presId="urn:microsoft.com/office/officeart/2005/8/layout/hierarchy2"/>
    <dgm:cxn modelId="{60F19DD8-2615-4FEB-BD44-E10E9D0FE485}" type="presParOf" srcId="{03275B2A-ECEF-45F2-BB2E-44356533924E}" destId="{57E59261-5E1D-4C1B-B6B7-CA13185797DF}" srcOrd="5" destOrd="0" presId="urn:microsoft.com/office/officeart/2005/8/layout/hierarchy2"/>
    <dgm:cxn modelId="{4A0E7D6E-129A-4494-9C43-9B6E168D3FE8}" type="presParOf" srcId="{57E59261-5E1D-4C1B-B6B7-CA13185797DF}" destId="{97684F2C-0A95-4386-88B6-929B4712F6CB}" srcOrd="0" destOrd="0" presId="urn:microsoft.com/office/officeart/2005/8/layout/hierarchy2"/>
    <dgm:cxn modelId="{A903421E-AE22-4494-AAAF-087EA10CF250}" type="presParOf" srcId="{57E59261-5E1D-4C1B-B6B7-CA13185797DF}" destId="{B79E0F12-405E-45E8-848B-F475C8E805BB}" srcOrd="1" destOrd="0" presId="urn:microsoft.com/office/officeart/2005/8/layout/hierarchy2"/>
    <dgm:cxn modelId="{194CC65B-B598-4EC2-8540-B490328983BC}" type="presParOf" srcId="{B79E0F12-405E-45E8-848B-F475C8E805BB}" destId="{34E02C2B-8F7E-4415-8973-557496C90AC8}" srcOrd="0" destOrd="0" presId="urn:microsoft.com/office/officeart/2005/8/layout/hierarchy2"/>
    <dgm:cxn modelId="{E085CAE3-62DE-4A48-8612-F6A1B439D1E0}" type="presParOf" srcId="{34E02C2B-8F7E-4415-8973-557496C90AC8}" destId="{79647AE3-93B0-4989-816F-78BB9B9651D6}" srcOrd="0" destOrd="0" presId="urn:microsoft.com/office/officeart/2005/8/layout/hierarchy2"/>
    <dgm:cxn modelId="{0EF5B695-1835-49ED-9508-8378A78F7CAE}" type="presParOf" srcId="{B79E0F12-405E-45E8-848B-F475C8E805BB}" destId="{3F137E07-852E-4187-81E2-C291856C605F}" srcOrd="1" destOrd="0" presId="urn:microsoft.com/office/officeart/2005/8/layout/hierarchy2"/>
    <dgm:cxn modelId="{AC7DF0A1-0348-4A95-A273-71B6447D791E}" type="presParOf" srcId="{3F137E07-852E-4187-81E2-C291856C605F}" destId="{FCC59DA2-3231-4612-BB7C-EF11F8A5C722}" srcOrd="0" destOrd="0" presId="urn:microsoft.com/office/officeart/2005/8/layout/hierarchy2"/>
    <dgm:cxn modelId="{01EE3EC5-5E92-4E8E-A0C9-F654A541ABC8}" type="presParOf" srcId="{3F137E07-852E-4187-81E2-C291856C605F}" destId="{95F378A0-6390-437A-8865-8707C841035C}" srcOrd="1" destOrd="0" presId="urn:microsoft.com/office/officeart/2005/8/layout/hierarchy2"/>
    <dgm:cxn modelId="{D6B9077D-1763-4EDC-ABFB-D59FEFA8E314}" type="presParOf" srcId="{B79E0F12-405E-45E8-848B-F475C8E805BB}" destId="{D03D10DA-20F7-428A-AB7E-E2D810A19B34}" srcOrd="2" destOrd="0" presId="urn:microsoft.com/office/officeart/2005/8/layout/hierarchy2"/>
    <dgm:cxn modelId="{3E679CC0-3278-44B7-8FE8-C298164C9214}" type="presParOf" srcId="{D03D10DA-20F7-428A-AB7E-E2D810A19B34}" destId="{B2083C7C-8799-48B8-A58E-76358198E246}" srcOrd="0" destOrd="0" presId="urn:microsoft.com/office/officeart/2005/8/layout/hierarchy2"/>
    <dgm:cxn modelId="{70C77635-CB41-4D51-A80E-7ED26B2DBCB6}" type="presParOf" srcId="{B79E0F12-405E-45E8-848B-F475C8E805BB}" destId="{31AA43FC-96B4-4720-B209-A4BAB9321A71}" srcOrd="3" destOrd="0" presId="urn:microsoft.com/office/officeart/2005/8/layout/hierarchy2"/>
    <dgm:cxn modelId="{D549D438-832C-4A16-A38B-B54CCB0CB925}" type="presParOf" srcId="{31AA43FC-96B4-4720-B209-A4BAB9321A71}" destId="{D7558C80-5E4A-482D-B1FD-A4AFB1A120AD}" srcOrd="0" destOrd="0" presId="urn:microsoft.com/office/officeart/2005/8/layout/hierarchy2"/>
    <dgm:cxn modelId="{9EB6547D-74A8-4108-9052-1EF9E9D95093}" type="presParOf" srcId="{31AA43FC-96B4-4720-B209-A4BAB9321A71}" destId="{919B23C7-FB31-4486-8F3C-A330F1D89C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097E0D-309E-4B76-8FB9-C6B256DAE1B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1BA04F22-2334-4B5B-978C-77F76A0B099D}">
      <dgm:prSet phldrT="[텍스트]"/>
      <dgm:spPr/>
      <dgm:t>
        <a:bodyPr/>
        <a:lstStyle/>
        <a:p>
          <a:pPr latinLnBrk="1"/>
          <a:r>
            <a:rPr lang="ko-KR" altLang="en-US" dirty="0"/>
            <a:t>인사담당자</a:t>
          </a:r>
        </a:p>
      </dgm:t>
    </dgm:pt>
    <dgm:pt modelId="{FB8BBB43-FC05-4E9A-B7B2-EECB8C039197}" type="parTrans" cxnId="{5D3A6C5E-D652-41AC-8FD4-F2AC88A8562C}">
      <dgm:prSet/>
      <dgm:spPr/>
      <dgm:t>
        <a:bodyPr/>
        <a:lstStyle/>
        <a:p>
          <a:pPr latinLnBrk="1"/>
          <a:endParaRPr lang="ko-KR" altLang="en-US"/>
        </a:p>
      </dgm:t>
    </dgm:pt>
    <dgm:pt modelId="{F2C0B4E0-B6A2-4B76-A5B6-D421A51E7EF6}" type="sibTrans" cxnId="{5D3A6C5E-D652-41AC-8FD4-F2AC88A8562C}">
      <dgm:prSet/>
      <dgm:spPr/>
      <dgm:t>
        <a:bodyPr/>
        <a:lstStyle/>
        <a:p>
          <a:pPr latinLnBrk="1"/>
          <a:endParaRPr lang="ko-KR" altLang="en-US"/>
        </a:p>
      </dgm:t>
    </dgm:pt>
    <dgm:pt modelId="{ACA06097-7925-4E96-ABDC-105B7166EAFF}">
      <dgm:prSet/>
      <dgm:spPr/>
      <dgm:t>
        <a:bodyPr/>
        <a:lstStyle/>
        <a:p>
          <a:pPr latinLnBrk="1"/>
          <a:r>
            <a:rPr lang="ko-KR" altLang="en-US" dirty="0"/>
            <a:t>계정 정보 입력</a:t>
          </a:r>
        </a:p>
      </dgm:t>
    </dgm:pt>
    <dgm:pt modelId="{DF9856EB-864F-4E14-9A58-3C229B32F71F}" type="parTrans" cxnId="{4E6F0A80-8B8D-4F11-8670-8BFAE492689E}">
      <dgm:prSet/>
      <dgm:spPr/>
      <dgm:t>
        <a:bodyPr/>
        <a:lstStyle/>
        <a:p>
          <a:pPr latinLnBrk="1"/>
          <a:endParaRPr lang="ko-KR" altLang="en-US"/>
        </a:p>
      </dgm:t>
    </dgm:pt>
    <dgm:pt modelId="{F8B41E78-60AE-4659-B2EE-90FCBF435CDB}" type="sibTrans" cxnId="{4E6F0A80-8B8D-4F11-8670-8BFAE492689E}">
      <dgm:prSet/>
      <dgm:spPr/>
      <dgm:t>
        <a:bodyPr/>
        <a:lstStyle/>
        <a:p>
          <a:pPr latinLnBrk="1"/>
          <a:endParaRPr lang="ko-KR" altLang="en-US"/>
        </a:p>
      </dgm:t>
    </dgm:pt>
    <dgm:pt modelId="{2E90CDB2-B258-480B-82FF-C237AA7F5085}">
      <dgm:prSet/>
      <dgm:spPr/>
      <dgm:t>
        <a:bodyPr/>
        <a:lstStyle/>
        <a:p>
          <a:pPr latinLnBrk="1"/>
          <a:r>
            <a:rPr lang="en-US" altLang="ko-KR" dirty="0"/>
            <a:t>PM </a:t>
          </a:r>
          <a:r>
            <a:rPr lang="ko-KR" altLang="en-US" dirty="0"/>
            <a:t>계정 생성</a:t>
          </a:r>
          <a:endParaRPr lang="en-US" altLang="ko-KR" dirty="0"/>
        </a:p>
      </dgm:t>
    </dgm:pt>
    <dgm:pt modelId="{591D3D4E-C622-492D-99C7-5E24769BE7DF}" type="parTrans" cxnId="{02CD9DB2-EBAB-4182-A226-16D6EBE3C5D4}">
      <dgm:prSet/>
      <dgm:spPr/>
      <dgm:t>
        <a:bodyPr/>
        <a:lstStyle/>
        <a:p>
          <a:pPr latinLnBrk="1"/>
          <a:endParaRPr lang="ko-KR" altLang="en-US"/>
        </a:p>
      </dgm:t>
    </dgm:pt>
    <dgm:pt modelId="{F6E39872-3F48-4D09-87C6-A0C1C21F6E73}" type="sibTrans" cxnId="{02CD9DB2-EBAB-4182-A226-16D6EBE3C5D4}">
      <dgm:prSet/>
      <dgm:spPr/>
      <dgm:t>
        <a:bodyPr/>
        <a:lstStyle/>
        <a:p>
          <a:pPr latinLnBrk="1"/>
          <a:endParaRPr lang="ko-KR" altLang="en-US"/>
        </a:p>
      </dgm:t>
    </dgm:pt>
    <dgm:pt modelId="{F09171F7-427D-4EA3-B414-1B1EE5D2F7D9}">
      <dgm:prSet/>
      <dgm:spPr/>
      <dgm:t>
        <a:bodyPr/>
        <a:lstStyle/>
        <a:p>
          <a:pPr latinLnBrk="1"/>
          <a:r>
            <a:rPr lang="ko-KR" altLang="en-US" dirty="0"/>
            <a:t>개발자 계정 생성</a:t>
          </a:r>
        </a:p>
      </dgm:t>
    </dgm:pt>
    <dgm:pt modelId="{AED20F51-9E05-43E7-8292-3E41A7BC02ED}" type="parTrans" cxnId="{41808FE8-9E5F-4E1A-B658-E957E2430B04}">
      <dgm:prSet/>
      <dgm:spPr/>
      <dgm:t>
        <a:bodyPr/>
        <a:lstStyle/>
        <a:p>
          <a:pPr latinLnBrk="1"/>
          <a:endParaRPr lang="ko-KR" altLang="en-US"/>
        </a:p>
      </dgm:t>
    </dgm:pt>
    <dgm:pt modelId="{A9BCBFCC-C3F1-4078-86C7-95B754B57078}" type="sibTrans" cxnId="{41808FE8-9E5F-4E1A-B658-E957E2430B04}">
      <dgm:prSet/>
      <dgm:spPr/>
      <dgm:t>
        <a:bodyPr/>
        <a:lstStyle/>
        <a:p>
          <a:pPr latinLnBrk="1"/>
          <a:endParaRPr lang="ko-KR" altLang="en-US"/>
        </a:p>
      </dgm:t>
    </dgm:pt>
    <dgm:pt modelId="{C8246F32-B971-4BB8-B4EB-2A29FC031B65}">
      <dgm:prSet/>
      <dgm:spPr/>
      <dgm:t>
        <a:bodyPr/>
        <a:lstStyle/>
        <a:p>
          <a:pPr latinLnBrk="1"/>
          <a:r>
            <a:rPr lang="en-US" altLang="ko-KR" dirty="0"/>
            <a:t>PM</a:t>
          </a:r>
          <a:r>
            <a:rPr lang="ko-KR" altLang="en-US" dirty="0"/>
            <a:t>에게 계정 제공</a:t>
          </a:r>
        </a:p>
      </dgm:t>
    </dgm:pt>
    <dgm:pt modelId="{1EAF9D6F-EB91-4820-84A7-599BB109C671}" type="parTrans" cxnId="{15720624-11D1-435D-ABC2-0DBA99C1E21F}">
      <dgm:prSet/>
      <dgm:spPr/>
      <dgm:t>
        <a:bodyPr/>
        <a:lstStyle/>
        <a:p>
          <a:pPr latinLnBrk="1"/>
          <a:endParaRPr lang="ko-KR" altLang="en-US"/>
        </a:p>
      </dgm:t>
    </dgm:pt>
    <dgm:pt modelId="{727AFC7D-5669-47D0-948B-C85DD2323072}" type="sibTrans" cxnId="{15720624-11D1-435D-ABC2-0DBA99C1E21F}">
      <dgm:prSet/>
      <dgm:spPr/>
      <dgm:t>
        <a:bodyPr/>
        <a:lstStyle/>
        <a:p>
          <a:pPr latinLnBrk="1"/>
          <a:endParaRPr lang="ko-KR" altLang="en-US"/>
        </a:p>
      </dgm:t>
    </dgm:pt>
    <dgm:pt modelId="{70CF3F92-ABE7-46B0-B4CC-8036A1BC1851}">
      <dgm:prSet/>
      <dgm:spPr/>
      <dgm:t>
        <a:bodyPr/>
        <a:lstStyle/>
        <a:p>
          <a:pPr latinLnBrk="1"/>
          <a:r>
            <a:rPr lang="ko-KR" altLang="en-US" dirty="0"/>
            <a:t>개발자에게 계정 제공</a:t>
          </a:r>
        </a:p>
      </dgm:t>
    </dgm:pt>
    <dgm:pt modelId="{6F1A77CE-46A4-4B20-A78B-3B0C0321F163}" type="parTrans" cxnId="{55A73B7E-E48A-4BBC-9C4F-9D02AB0A6B3D}">
      <dgm:prSet/>
      <dgm:spPr/>
      <dgm:t>
        <a:bodyPr/>
        <a:lstStyle/>
        <a:p>
          <a:pPr latinLnBrk="1"/>
          <a:endParaRPr lang="ko-KR" altLang="en-US"/>
        </a:p>
      </dgm:t>
    </dgm:pt>
    <dgm:pt modelId="{DC2F03D4-22AD-4375-B536-C06636F71F7C}" type="sibTrans" cxnId="{55A73B7E-E48A-4BBC-9C4F-9D02AB0A6B3D}">
      <dgm:prSet/>
      <dgm:spPr/>
      <dgm:t>
        <a:bodyPr/>
        <a:lstStyle/>
        <a:p>
          <a:pPr latinLnBrk="1"/>
          <a:endParaRPr lang="ko-KR" altLang="en-US"/>
        </a:p>
      </dgm:t>
    </dgm:pt>
    <dgm:pt modelId="{52DC2397-F541-4087-ABAD-86C76A676DE8}">
      <dgm:prSet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D0195067-698D-40DD-BDEB-777A5B7DAC71}" type="parTrans" cxnId="{A823AA82-4D14-4F11-B75C-6DBE75097C72}">
      <dgm:prSet/>
      <dgm:spPr/>
      <dgm:t>
        <a:bodyPr/>
        <a:lstStyle/>
        <a:p>
          <a:pPr latinLnBrk="1"/>
          <a:endParaRPr lang="ko-KR" altLang="en-US"/>
        </a:p>
      </dgm:t>
    </dgm:pt>
    <dgm:pt modelId="{69393B3C-1034-4060-A1D9-C5A22A7B6E79}" type="sibTrans" cxnId="{A823AA82-4D14-4F11-B75C-6DBE75097C72}">
      <dgm:prSet/>
      <dgm:spPr/>
      <dgm:t>
        <a:bodyPr/>
        <a:lstStyle/>
        <a:p>
          <a:pPr latinLnBrk="1"/>
          <a:endParaRPr lang="ko-KR" altLang="en-US"/>
        </a:p>
      </dgm:t>
    </dgm:pt>
    <dgm:pt modelId="{098EA58C-27EB-4E36-AB00-82B555ECBBC5}">
      <dgm:prSet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28D7A30E-AB3C-4CC5-B93C-640C1E9ADE67}" type="parTrans" cxnId="{0D9A9FCE-794F-42A3-B8E0-1DF96EBF03DF}">
      <dgm:prSet/>
      <dgm:spPr/>
      <dgm:t>
        <a:bodyPr/>
        <a:lstStyle/>
        <a:p>
          <a:pPr latinLnBrk="1"/>
          <a:endParaRPr lang="ko-KR" altLang="en-US"/>
        </a:p>
      </dgm:t>
    </dgm:pt>
    <dgm:pt modelId="{1CA7A5BB-C7D6-444E-82C5-7FA00B37E309}" type="sibTrans" cxnId="{0D9A9FCE-794F-42A3-B8E0-1DF96EBF03DF}">
      <dgm:prSet/>
      <dgm:spPr/>
      <dgm:t>
        <a:bodyPr/>
        <a:lstStyle/>
        <a:p>
          <a:pPr latinLnBrk="1"/>
          <a:endParaRPr lang="ko-KR" altLang="en-US"/>
        </a:p>
      </dgm:t>
    </dgm:pt>
    <dgm:pt modelId="{10CAE1BA-F767-440B-B1C9-A46F363FF0A5}" type="pres">
      <dgm:prSet presAssocID="{69097E0D-309E-4B76-8FB9-C6B256DAE1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639777-2CD8-434F-BC48-11892B72E1CE}" type="pres">
      <dgm:prSet presAssocID="{1BA04F22-2334-4B5B-978C-77F76A0B099D}" presName="root1" presStyleCnt="0"/>
      <dgm:spPr/>
    </dgm:pt>
    <dgm:pt modelId="{F1A51820-EDC3-4C21-9D51-3E426D66E0AF}" type="pres">
      <dgm:prSet presAssocID="{1BA04F22-2334-4B5B-978C-77F76A0B099D}" presName="LevelOneTextNode" presStyleLbl="node0" presStyleIdx="0" presStyleCnt="1" custAng="5400000" custScaleX="92517" custScaleY="37518" custLinFactNeighborX="-90666" custLinFactNeighborY="0">
        <dgm:presLayoutVars>
          <dgm:chPref val="3"/>
        </dgm:presLayoutVars>
      </dgm:prSet>
      <dgm:spPr/>
    </dgm:pt>
    <dgm:pt modelId="{53F834C2-40F5-44B1-9776-6095DC4291B1}" type="pres">
      <dgm:prSet presAssocID="{1BA04F22-2334-4B5B-978C-77F76A0B099D}" presName="level2hierChild" presStyleCnt="0"/>
      <dgm:spPr/>
    </dgm:pt>
    <dgm:pt modelId="{6D60FC1F-3C0B-4387-AAC1-8E4CF156BA51}" type="pres">
      <dgm:prSet presAssocID="{DF9856EB-864F-4E14-9A58-3C229B32F71F}" presName="conn2-1" presStyleLbl="parChTrans1D2" presStyleIdx="0" presStyleCnt="1"/>
      <dgm:spPr/>
    </dgm:pt>
    <dgm:pt modelId="{98131B85-F28A-4448-805F-70CA58644007}" type="pres">
      <dgm:prSet presAssocID="{DF9856EB-864F-4E14-9A58-3C229B32F71F}" presName="connTx" presStyleLbl="parChTrans1D2" presStyleIdx="0" presStyleCnt="1"/>
      <dgm:spPr/>
    </dgm:pt>
    <dgm:pt modelId="{B380F937-607A-4F9B-A123-1669A0623E98}" type="pres">
      <dgm:prSet presAssocID="{ACA06097-7925-4E96-ABDC-105B7166EAFF}" presName="root2" presStyleCnt="0"/>
      <dgm:spPr/>
    </dgm:pt>
    <dgm:pt modelId="{538E0CFF-E16B-46B3-8E1B-CA3CEE8A254E}" type="pres">
      <dgm:prSet presAssocID="{ACA06097-7925-4E96-ABDC-105B7166EAFF}" presName="LevelTwoTextNode" presStyleLbl="node2" presStyleIdx="0" presStyleCnt="1">
        <dgm:presLayoutVars>
          <dgm:chPref val="3"/>
        </dgm:presLayoutVars>
      </dgm:prSet>
      <dgm:spPr/>
    </dgm:pt>
    <dgm:pt modelId="{637B3FEF-C9A5-4A95-9FC5-60DC0A9C121C}" type="pres">
      <dgm:prSet presAssocID="{ACA06097-7925-4E96-ABDC-105B7166EAFF}" presName="level3hierChild" presStyleCnt="0"/>
      <dgm:spPr/>
    </dgm:pt>
    <dgm:pt modelId="{7A668F5A-92EF-4E0A-9334-DC88302C7A34}" type="pres">
      <dgm:prSet presAssocID="{591D3D4E-C622-492D-99C7-5E24769BE7DF}" presName="conn2-1" presStyleLbl="parChTrans1D3" presStyleIdx="0" presStyleCnt="2"/>
      <dgm:spPr/>
    </dgm:pt>
    <dgm:pt modelId="{37D4B31A-3EC5-4599-A33B-C50876607BF9}" type="pres">
      <dgm:prSet presAssocID="{591D3D4E-C622-492D-99C7-5E24769BE7DF}" presName="connTx" presStyleLbl="parChTrans1D3" presStyleIdx="0" presStyleCnt="2"/>
      <dgm:spPr/>
    </dgm:pt>
    <dgm:pt modelId="{2A73D149-2686-4FEC-B3EE-7B4ADD0588C6}" type="pres">
      <dgm:prSet presAssocID="{2E90CDB2-B258-480B-82FF-C237AA7F5085}" presName="root2" presStyleCnt="0"/>
      <dgm:spPr/>
    </dgm:pt>
    <dgm:pt modelId="{CFE3C7A2-DF39-40A1-A064-A74DC4CB0B3F}" type="pres">
      <dgm:prSet presAssocID="{2E90CDB2-B258-480B-82FF-C237AA7F5085}" presName="LevelTwoTextNode" presStyleLbl="node3" presStyleIdx="0" presStyleCnt="2">
        <dgm:presLayoutVars>
          <dgm:chPref val="3"/>
        </dgm:presLayoutVars>
      </dgm:prSet>
      <dgm:spPr/>
    </dgm:pt>
    <dgm:pt modelId="{C94CFA12-29FD-473F-8CA0-7BBC07A86EEB}" type="pres">
      <dgm:prSet presAssocID="{2E90CDB2-B258-480B-82FF-C237AA7F5085}" presName="level3hierChild" presStyleCnt="0"/>
      <dgm:spPr/>
    </dgm:pt>
    <dgm:pt modelId="{A565E2BE-594D-488B-A6C6-D245BC6EE045}" type="pres">
      <dgm:prSet presAssocID="{1EAF9D6F-EB91-4820-84A7-599BB109C671}" presName="conn2-1" presStyleLbl="parChTrans1D4" presStyleIdx="0" presStyleCnt="4"/>
      <dgm:spPr/>
    </dgm:pt>
    <dgm:pt modelId="{82989633-BAC0-4915-AB38-E0916FCEF29E}" type="pres">
      <dgm:prSet presAssocID="{1EAF9D6F-EB91-4820-84A7-599BB109C671}" presName="connTx" presStyleLbl="parChTrans1D4" presStyleIdx="0" presStyleCnt="4"/>
      <dgm:spPr/>
    </dgm:pt>
    <dgm:pt modelId="{1955761D-AD2F-451F-A93A-622152A5483E}" type="pres">
      <dgm:prSet presAssocID="{C8246F32-B971-4BB8-B4EB-2A29FC031B65}" presName="root2" presStyleCnt="0"/>
      <dgm:spPr/>
    </dgm:pt>
    <dgm:pt modelId="{D1AF5B49-2C4F-49A0-92EE-44755390E8BD}" type="pres">
      <dgm:prSet presAssocID="{C8246F32-B971-4BB8-B4EB-2A29FC031B65}" presName="LevelTwoTextNode" presStyleLbl="node4" presStyleIdx="0" presStyleCnt="4">
        <dgm:presLayoutVars>
          <dgm:chPref val="3"/>
        </dgm:presLayoutVars>
      </dgm:prSet>
      <dgm:spPr/>
    </dgm:pt>
    <dgm:pt modelId="{4D1C6C13-DB16-4FAB-BB54-90B862F2B2F4}" type="pres">
      <dgm:prSet presAssocID="{C8246F32-B971-4BB8-B4EB-2A29FC031B65}" presName="level3hierChild" presStyleCnt="0"/>
      <dgm:spPr/>
    </dgm:pt>
    <dgm:pt modelId="{92AE9FC5-0BDC-4187-9F26-F46109D2C05B}" type="pres">
      <dgm:prSet presAssocID="{D0195067-698D-40DD-BDEB-777A5B7DAC71}" presName="conn2-1" presStyleLbl="parChTrans1D4" presStyleIdx="1" presStyleCnt="4"/>
      <dgm:spPr/>
    </dgm:pt>
    <dgm:pt modelId="{C613BC5E-18AC-45E4-953C-5CCACE014E5D}" type="pres">
      <dgm:prSet presAssocID="{D0195067-698D-40DD-BDEB-777A5B7DAC71}" presName="connTx" presStyleLbl="parChTrans1D4" presStyleIdx="1" presStyleCnt="4"/>
      <dgm:spPr/>
    </dgm:pt>
    <dgm:pt modelId="{7E4650FC-0F6C-4859-81B6-69E8B43EEA28}" type="pres">
      <dgm:prSet presAssocID="{52DC2397-F541-4087-ABAD-86C76A676DE8}" presName="root2" presStyleCnt="0"/>
      <dgm:spPr/>
    </dgm:pt>
    <dgm:pt modelId="{04304B68-DBEA-4357-8018-DF3818779695}" type="pres">
      <dgm:prSet presAssocID="{52DC2397-F541-4087-ABAD-86C76A676DE8}" presName="LevelTwoTextNode" presStyleLbl="node4" presStyleIdx="1" presStyleCnt="4">
        <dgm:presLayoutVars>
          <dgm:chPref val="3"/>
        </dgm:presLayoutVars>
      </dgm:prSet>
      <dgm:spPr/>
    </dgm:pt>
    <dgm:pt modelId="{247E3FA3-2F64-4F91-85ED-7F4C01D39B55}" type="pres">
      <dgm:prSet presAssocID="{52DC2397-F541-4087-ABAD-86C76A676DE8}" presName="level3hierChild" presStyleCnt="0"/>
      <dgm:spPr/>
    </dgm:pt>
    <dgm:pt modelId="{4ACFB9A6-94E7-4F62-89C9-C3BFFC625A2F}" type="pres">
      <dgm:prSet presAssocID="{AED20F51-9E05-43E7-8292-3E41A7BC02ED}" presName="conn2-1" presStyleLbl="parChTrans1D3" presStyleIdx="1" presStyleCnt="2"/>
      <dgm:spPr/>
    </dgm:pt>
    <dgm:pt modelId="{BAF58A74-181A-498E-951F-E0F84BD8B8A7}" type="pres">
      <dgm:prSet presAssocID="{AED20F51-9E05-43E7-8292-3E41A7BC02ED}" presName="connTx" presStyleLbl="parChTrans1D3" presStyleIdx="1" presStyleCnt="2"/>
      <dgm:spPr/>
    </dgm:pt>
    <dgm:pt modelId="{13ADD1B7-1606-4685-B8D5-5249C14F8EEC}" type="pres">
      <dgm:prSet presAssocID="{F09171F7-427D-4EA3-B414-1B1EE5D2F7D9}" presName="root2" presStyleCnt="0"/>
      <dgm:spPr/>
    </dgm:pt>
    <dgm:pt modelId="{602AF5EE-07A8-427F-A9E5-15B7C357A24D}" type="pres">
      <dgm:prSet presAssocID="{F09171F7-427D-4EA3-B414-1B1EE5D2F7D9}" presName="LevelTwoTextNode" presStyleLbl="node3" presStyleIdx="1" presStyleCnt="2">
        <dgm:presLayoutVars>
          <dgm:chPref val="3"/>
        </dgm:presLayoutVars>
      </dgm:prSet>
      <dgm:spPr/>
    </dgm:pt>
    <dgm:pt modelId="{CFCB75C0-3FB1-46BB-9533-587D29542B02}" type="pres">
      <dgm:prSet presAssocID="{F09171F7-427D-4EA3-B414-1B1EE5D2F7D9}" presName="level3hierChild" presStyleCnt="0"/>
      <dgm:spPr/>
    </dgm:pt>
    <dgm:pt modelId="{A776FC13-C8DD-4AA2-AF78-17EB4E962988}" type="pres">
      <dgm:prSet presAssocID="{6F1A77CE-46A4-4B20-A78B-3B0C0321F163}" presName="conn2-1" presStyleLbl="parChTrans1D4" presStyleIdx="2" presStyleCnt="4"/>
      <dgm:spPr/>
    </dgm:pt>
    <dgm:pt modelId="{7C581D6F-5547-4102-A37C-5C117CDE5F93}" type="pres">
      <dgm:prSet presAssocID="{6F1A77CE-46A4-4B20-A78B-3B0C0321F163}" presName="connTx" presStyleLbl="parChTrans1D4" presStyleIdx="2" presStyleCnt="4"/>
      <dgm:spPr/>
    </dgm:pt>
    <dgm:pt modelId="{FE4F3A05-ABE4-444F-9A20-74A05A9DCE97}" type="pres">
      <dgm:prSet presAssocID="{70CF3F92-ABE7-46B0-B4CC-8036A1BC1851}" presName="root2" presStyleCnt="0"/>
      <dgm:spPr/>
    </dgm:pt>
    <dgm:pt modelId="{74468BBF-67DD-4659-9375-CE684A841BD4}" type="pres">
      <dgm:prSet presAssocID="{70CF3F92-ABE7-46B0-B4CC-8036A1BC1851}" presName="LevelTwoTextNode" presStyleLbl="node4" presStyleIdx="2" presStyleCnt="4">
        <dgm:presLayoutVars>
          <dgm:chPref val="3"/>
        </dgm:presLayoutVars>
      </dgm:prSet>
      <dgm:spPr/>
    </dgm:pt>
    <dgm:pt modelId="{86A7DB93-0067-4972-85AE-4A7F29D6E223}" type="pres">
      <dgm:prSet presAssocID="{70CF3F92-ABE7-46B0-B4CC-8036A1BC1851}" presName="level3hierChild" presStyleCnt="0"/>
      <dgm:spPr/>
    </dgm:pt>
    <dgm:pt modelId="{8E80339A-47FE-4C10-B49B-DB185EB2908F}" type="pres">
      <dgm:prSet presAssocID="{28D7A30E-AB3C-4CC5-B93C-640C1E9ADE67}" presName="conn2-1" presStyleLbl="parChTrans1D4" presStyleIdx="3" presStyleCnt="4"/>
      <dgm:spPr/>
    </dgm:pt>
    <dgm:pt modelId="{9C0FA23F-2E0D-4510-A6F5-3F8FE11BC795}" type="pres">
      <dgm:prSet presAssocID="{28D7A30E-AB3C-4CC5-B93C-640C1E9ADE67}" presName="connTx" presStyleLbl="parChTrans1D4" presStyleIdx="3" presStyleCnt="4"/>
      <dgm:spPr/>
    </dgm:pt>
    <dgm:pt modelId="{E48473E3-F03E-46D6-AFA4-5FFE0014EC21}" type="pres">
      <dgm:prSet presAssocID="{098EA58C-27EB-4E36-AB00-82B555ECBBC5}" presName="root2" presStyleCnt="0"/>
      <dgm:spPr/>
    </dgm:pt>
    <dgm:pt modelId="{8A0ECB5E-FEC2-4BE4-A23B-A6E58BC1C3C3}" type="pres">
      <dgm:prSet presAssocID="{098EA58C-27EB-4E36-AB00-82B555ECBBC5}" presName="LevelTwoTextNode" presStyleLbl="node4" presStyleIdx="3" presStyleCnt="4">
        <dgm:presLayoutVars>
          <dgm:chPref val="3"/>
        </dgm:presLayoutVars>
      </dgm:prSet>
      <dgm:spPr/>
    </dgm:pt>
    <dgm:pt modelId="{946D94A8-DD30-4995-92F7-E0A7F57FD934}" type="pres">
      <dgm:prSet presAssocID="{098EA58C-27EB-4E36-AB00-82B555ECBBC5}" presName="level3hierChild" presStyleCnt="0"/>
      <dgm:spPr/>
    </dgm:pt>
  </dgm:ptLst>
  <dgm:cxnLst>
    <dgm:cxn modelId="{05B1B601-6C49-4DA0-AE6C-7D880F2DADA0}" type="presOf" srcId="{6F1A77CE-46A4-4B20-A78B-3B0C0321F163}" destId="{A776FC13-C8DD-4AA2-AF78-17EB4E962988}" srcOrd="0" destOrd="0" presId="urn:microsoft.com/office/officeart/2008/layout/HorizontalMultiLevelHierarchy"/>
    <dgm:cxn modelId="{3ED63A02-AB39-46F9-B13B-D81A1DFE0CBC}" type="presOf" srcId="{1EAF9D6F-EB91-4820-84A7-599BB109C671}" destId="{82989633-BAC0-4915-AB38-E0916FCEF29E}" srcOrd="1" destOrd="0" presId="urn:microsoft.com/office/officeart/2008/layout/HorizontalMultiLevelHierarchy"/>
    <dgm:cxn modelId="{A5BBDC05-CF15-46B3-866B-FE996F849EB7}" type="presOf" srcId="{2E90CDB2-B258-480B-82FF-C237AA7F5085}" destId="{CFE3C7A2-DF39-40A1-A064-A74DC4CB0B3F}" srcOrd="0" destOrd="0" presId="urn:microsoft.com/office/officeart/2008/layout/HorizontalMultiLevelHierarchy"/>
    <dgm:cxn modelId="{B3379318-7F20-43B4-BEE4-AF30B72C3F98}" type="presOf" srcId="{69097E0D-309E-4B76-8FB9-C6B256DAE1B7}" destId="{10CAE1BA-F767-440B-B1C9-A46F363FF0A5}" srcOrd="0" destOrd="0" presId="urn:microsoft.com/office/officeart/2008/layout/HorizontalMultiLevelHierarchy"/>
    <dgm:cxn modelId="{15720624-11D1-435D-ABC2-0DBA99C1E21F}" srcId="{2E90CDB2-B258-480B-82FF-C237AA7F5085}" destId="{C8246F32-B971-4BB8-B4EB-2A29FC031B65}" srcOrd="0" destOrd="0" parTransId="{1EAF9D6F-EB91-4820-84A7-599BB109C671}" sibTransId="{727AFC7D-5669-47D0-948B-C85DD2323072}"/>
    <dgm:cxn modelId="{E8FBC626-4C2C-47AB-B1E7-ACE6D62D0DBA}" type="presOf" srcId="{1BA04F22-2334-4B5B-978C-77F76A0B099D}" destId="{F1A51820-EDC3-4C21-9D51-3E426D66E0AF}" srcOrd="0" destOrd="0" presId="urn:microsoft.com/office/officeart/2008/layout/HorizontalMultiLevelHierarchy"/>
    <dgm:cxn modelId="{950F1A3C-5A4F-4495-85BE-DA275CEAF639}" type="presOf" srcId="{70CF3F92-ABE7-46B0-B4CC-8036A1BC1851}" destId="{74468BBF-67DD-4659-9375-CE684A841BD4}" srcOrd="0" destOrd="0" presId="urn:microsoft.com/office/officeart/2008/layout/HorizontalMultiLevelHierarchy"/>
    <dgm:cxn modelId="{5D3A6C5E-D652-41AC-8FD4-F2AC88A8562C}" srcId="{69097E0D-309E-4B76-8FB9-C6B256DAE1B7}" destId="{1BA04F22-2334-4B5B-978C-77F76A0B099D}" srcOrd="0" destOrd="0" parTransId="{FB8BBB43-FC05-4E9A-B7B2-EECB8C039197}" sibTransId="{F2C0B4E0-B6A2-4B76-A5B6-D421A51E7EF6}"/>
    <dgm:cxn modelId="{A0BBCA5F-2B87-4105-840D-510B2EAD0C5A}" type="presOf" srcId="{28D7A30E-AB3C-4CC5-B93C-640C1E9ADE67}" destId="{9C0FA23F-2E0D-4510-A6F5-3F8FE11BC795}" srcOrd="1" destOrd="0" presId="urn:microsoft.com/office/officeart/2008/layout/HorizontalMultiLevelHierarchy"/>
    <dgm:cxn modelId="{E4C59362-5BFB-412C-9322-E998A6E5ED09}" type="presOf" srcId="{F09171F7-427D-4EA3-B414-1B1EE5D2F7D9}" destId="{602AF5EE-07A8-427F-A9E5-15B7C357A24D}" srcOrd="0" destOrd="0" presId="urn:microsoft.com/office/officeart/2008/layout/HorizontalMultiLevelHierarchy"/>
    <dgm:cxn modelId="{32105C49-3AC6-4865-B384-3C978DEF8F14}" type="presOf" srcId="{D0195067-698D-40DD-BDEB-777A5B7DAC71}" destId="{C613BC5E-18AC-45E4-953C-5CCACE014E5D}" srcOrd="1" destOrd="0" presId="urn:microsoft.com/office/officeart/2008/layout/HorizontalMultiLevelHierarchy"/>
    <dgm:cxn modelId="{7B07DF6C-DB10-44FB-8B13-8F1F0F4DA2D8}" type="presOf" srcId="{AED20F51-9E05-43E7-8292-3E41A7BC02ED}" destId="{BAF58A74-181A-498E-951F-E0F84BD8B8A7}" srcOrd="1" destOrd="0" presId="urn:microsoft.com/office/officeart/2008/layout/HorizontalMultiLevelHierarchy"/>
    <dgm:cxn modelId="{B49DF54C-6378-40A3-805A-76A574472123}" type="presOf" srcId="{591D3D4E-C622-492D-99C7-5E24769BE7DF}" destId="{7A668F5A-92EF-4E0A-9334-DC88302C7A34}" srcOrd="0" destOrd="0" presId="urn:microsoft.com/office/officeart/2008/layout/HorizontalMultiLevelHierarchy"/>
    <dgm:cxn modelId="{1C2C1B7B-A714-4FB8-9A66-45CE32DE5F12}" type="presOf" srcId="{098EA58C-27EB-4E36-AB00-82B555ECBBC5}" destId="{8A0ECB5E-FEC2-4BE4-A23B-A6E58BC1C3C3}" srcOrd="0" destOrd="0" presId="urn:microsoft.com/office/officeart/2008/layout/HorizontalMultiLevelHierarchy"/>
    <dgm:cxn modelId="{191B237E-D411-4AA2-9327-85C4CA8B3AEC}" type="presOf" srcId="{AED20F51-9E05-43E7-8292-3E41A7BC02ED}" destId="{4ACFB9A6-94E7-4F62-89C9-C3BFFC625A2F}" srcOrd="0" destOrd="0" presId="urn:microsoft.com/office/officeart/2008/layout/HorizontalMultiLevelHierarchy"/>
    <dgm:cxn modelId="{55A73B7E-E48A-4BBC-9C4F-9D02AB0A6B3D}" srcId="{F09171F7-427D-4EA3-B414-1B1EE5D2F7D9}" destId="{70CF3F92-ABE7-46B0-B4CC-8036A1BC1851}" srcOrd="0" destOrd="0" parTransId="{6F1A77CE-46A4-4B20-A78B-3B0C0321F163}" sibTransId="{DC2F03D4-22AD-4375-B536-C06636F71F7C}"/>
    <dgm:cxn modelId="{4E6F0A80-8B8D-4F11-8670-8BFAE492689E}" srcId="{1BA04F22-2334-4B5B-978C-77F76A0B099D}" destId="{ACA06097-7925-4E96-ABDC-105B7166EAFF}" srcOrd="0" destOrd="0" parTransId="{DF9856EB-864F-4E14-9A58-3C229B32F71F}" sibTransId="{F8B41E78-60AE-4659-B2EE-90FCBF435CDB}"/>
    <dgm:cxn modelId="{A823AA82-4D14-4F11-B75C-6DBE75097C72}" srcId="{C8246F32-B971-4BB8-B4EB-2A29FC031B65}" destId="{52DC2397-F541-4087-ABAD-86C76A676DE8}" srcOrd="0" destOrd="0" parTransId="{D0195067-698D-40DD-BDEB-777A5B7DAC71}" sibTransId="{69393B3C-1034-4060-A1D9-C5A22A7B6E79}"/>
    <dgm:cxn modelId="{72F02891-5954-4B57-9CD2-0048316FE2EF}" type="presOf" srcId="{52DC2397-F541-4087-ABAD-86C76A676DE8}" destId="{04304B68-DBEA-4357-8018-DF3818779695}" srcOrd="0" destOrd="0" presId="urn:microsoft.com/office/officeart/2008/layout/HorizontalMultiLevelHierarchy"/>
    <dgm:cxn modelId="{8012C497-9880-467B-8CC4-518E378CE1EC}" type="presOf" srcId="{D0195067-698D-40DD-BDEB-777A5B7DAC71}" destId="{92AE9FC5-0BDC-4187-9F26-F46109D2C05B}" srcOrd="0" destOrd="0" presId="urn:microsoft.com/office/officeart/2008/layout/HorizontalMultiLevelHierarchy"/>
    <dgm:cxn modelId="{1009DFA3-D94E-4876-892E-C04A02F441E4}" type="presOf" srcId="{591D3D4E-C622-492D-99C7-5E24769BE7DF}" destId="{37D4B31A-3EC5-4599-A33B-C50876607BF9}" srcOrd="1" destOrd="0" presId="urn:microsoft.com/office/officeart/2008/layout/HorizontalMultiLevelHierarchy"/>
    <dgm:cxn modelId="{02CD9DB2-EBAB-4182-A226-16D6EBE3C5D4}" srcId="{ACA06097-7925-4E96-ABDC-105B7166EAFF}" destId="{2E90CDB2-B258-480B-82FF-C237AA7F5085}" srcOrd="0" destOrd="0" parTransId="{591D3D4E-C622-492D-99C7-5E24769BE7DF}" sibTransId="{F6E39872-3F48-4D09-87C6-A0C1C21F6E73}"/>
    <dgm:cxn modelId="{3A58BFBD-F18C-4E86-AEBA-B2D112F81A4D}" type="presOf" srcId="{ACA06097-7925-4E96-ABDC-105B7166EAFF}" destId="{538E0CFF-E16B-46B3-8E1B-CA3CEE8A254E}" srcOrd="0" destOrd="0" presId="urn:microsoft.com/office/officeart/2008/layout/HorizontalMultiLevelHierarchy"/>
    <dgm:cxn modelId="{0D9A9FCE-794F-42A3-B8E0-1DF96EBF03DF}" srcId="{70CF3F92-ABE7-46B0-B4CC-8036A1BC1851}" destId="{098EA58C-27EB-4E36-AB00-82B555ECBBC5}" srcOrd="0" destOrd="0" parTransId="{28D7A30E-AB3C-4CC5-B93C-640C1E9ADE67}" sibTransId="{1CA7A5BB-C7D6-444E-82C5-7FA00B37E309}"/>
    <dgm:cxn modelId="{3940A4CF-8322-4DB2-8E18-F961434C6632}" type="presOf" srcId="{DF9856EB-864F-4E14-9A58-3C229B32F71F}" destId="{6D60FC1F-3C0B-4387-AAC1-8E4CF156BA51}" srcOrd="0" destOrd="0" presId="urn:microsoft.com/office/officeart/2008/layout/HorizontalMultiLevelHierarchy"/>
    <dgm:cxn modelId="{BD6F07D3-34FC-489C-B08C-F90E4C665A92}" type="presOf" srcId="{6F1A77CE-46A4-4B20-A78B-3B0C0321F163}" destId="{7C581D6F-5547-4102-A37C-5C117CDE5F93}" srcOrd="1" destOrd="0" presId="urn:microsoft.com/office/officeart/2008/layout/HorizontalMultiLevelHierarchy"/>
    <dgm:cxn modelId="{790D70D6-6D7A-4F60-84A9-9A99B0509BB8}" type="presOf" srcId="{C8246F32-B971-4BB8-B4EB-2A29FC031B65}" destId="{D1AF5B49-2C4F-49A0-92EE-44755390E8BD}" srcOrd="0" destOrd="0" presId="urn:microsoft.com/office/officeart/2008/layout/HorizontalMultiLevelHierarchy"/>
    <dgm:cxn modelId="{245EC4D9-6567-453E-9BD5-FBFCEFD533B0}" type="presOf" srcId="{28D7A30E-AB3C-4CC5-B93C-640C1E9ADE67}" destId="{8E80339A-47FE-4C10-B49B-DB185EB2908F}" srcOrd="0" destOrd="0" presId="urn:microsoft.com/office/officeart/2008/layout/HorizontalMultiLevelHierarchy"/>
    <dgm:cxn modelId="{41808FE8-9E5F-4E1A-B658-E957E2430B04}" srcId="{ACA06097-7925-4E96-ABDC-105B7166EAFF}" destId="{F09171F7-427D-4EA3-B414-1B1EE5D2F7D9}" srcOrd="1" destOrd="0" parTransId="{AED20F51-9E05-43E7-8292-3E41A7BC02ED}" sibTransId="{A9BCBFCC-C3F1-4078-86C7-95B754B57078}"/>
    <dgm:cxn modelId="{0524B9F9-A752-4182-BE56-AB6AF7584861}" type="presOf" srcId="{DF9856EB-864F-4E14-9A58-3C229B32F71F}" destId="{98131B85-F28A-4448-805F-70CA58644007}" srcOrd="1" destOrd="0" presId="urn:microsoft.com/office/officeart/2008/layout/HorizontalMultiLevelHierarchy"/>
    <dgm:cxn modelId="{2AA5E5FA-B36F-48B4-B535-B10B8BD82E03}" type="presOf" srcId="{1EAF9D6F-EB91-4820-84A7-599BB109C671}" destId="{A565E2BE-594D-488B-A6C6-D245BC6EE045}" srcOrd="0" destOrd="0" presId="urn:microsoft.com/office/officeart/2008/layout/HorizontalMultiLevelHierarchy"/>
    <dgm:cxn modelId="{EF719FEF-9F80-473F-9D0D-DE8BF86F8971}" type="presParOf" srcId="{10CAE1BA-F767-440B-B1C9-A46F363FF0A5}" destId="{61639777-2CD8-434F-BC48-11892B72E1CE}" srcOrd="0" destOrd="0" presId="urn:microsoft.com/office/officeart/2008/layout/HorizontalMultiLevelHierarchy"/>
    <dgm:cxn modelId="{414F79C4-0F28-49F9-9710-F70267BA5079}" type="presParOf" srcId="{61639777-2CD8-434F-BC48-11892B72E1CE}" destId="{F1A51820-EDC3-4C21-9D51-3E426D66E0AF}" srcOrd="0" destOrd="0" presId="urn:microsoft.com/office/officeart/2008/layout/HorizontalMultiLevelHierarchy"/>
    <dgm:cxn modelId="{1A1B0158-6318-495A-ADFC-3F4848F7081F}" type="presParOf" srcId="{61639777-2CD8-434F-BC48-11892B72E1CE}" destId="{53F834C2-40F5-44B1-9776-6095DC4291B1}" srcOrd="1" destOrd="0" presId="urn:microsoft.com/office/officeart/2008/layout/HorizontalMultiLevelHierarchy"/>
    <dgm:cxn modelId="{C1F1B201-39FE-42BC-BC4E-C9A0DA18A2C7}" type="presParOf" srcId="{53F834C2-40F5-44B1-9776-6095DC4291B1}" destId="{6D60FC1F-3C0B-4387-AAC1-8E4CF156BA51}" srcOrd="0" destOrd="0" presId="urn:microsoft.com/office/officeart/2008/layout/HorizontalMultiLevelHierarchy"/>
    <dgm:cxn modelId="{C09F2F61-E3E1-4587-ACB4-AD7078F09B9A}" type="presParOf" srcId="{6D60FC1F-3C0B-4387-AAC1-8E4CF156BA51}" destId="{98131B85-F28A-4448-805F-70CA58644007}" srcOrd="0" destOrd="0" presId="urn:microsoft.com/office/officeart/2008/layout/HorizontalMultiLevelHierarchy"/>
    <dgm:cxn modelId="{B7018A0A-4B43-4772-95E3-008DEB349222}" type="presParOf" srcId="{53F834C2-40F5-44B1-9776-6095DC4291B1}" destId="{B380F937-607A-4F9B-A123-1669A0623E98}" srcOrd="1" destOrd="0" presId="urn:microsoft.com/office/officeart/2008/layout/HorizontalMultiLevelHierarchy"/>
    <dgm:cxn modelId="{57095EEC-A03E-4887-B949-A29C4C4AE916}" type="presParOf" srcId="{B380F937-607A-4F9B-A123-1669A0623E98}" destId="{538E0CFF-E16B-46B3-8E1B-CA3CEE8A254E}" srcOrd="0" destOrd="0" presId="urn:microsoft.com/office/officeart/2008/layout/HorizontalMultiLevelHierarchy"/>
    <dgm:cxn modelId="{A8F7B250-59F1-4D5D-8F50-ABED8E4D6F22}" type="presParOf" srcId="{B380F937-607A-4F9B-A123-1669A0623E98}" destId="{637B3FEF-C9A5-4A95-9FC5-60DC0A9C121C}" srcOrd="1" destOrd="0" presId="urn:microsoft.com/office/officeart/2008/layout/HorizontalMultiLevelHierarchy"/>
    <dgm:cxn modelId="{C6511E48-07A6-4400-BB76-826A3EEF08C5}" type="presParOf" srcId="{637B3FEF-C9A5-4A95-9FC5-60DC0A9C121C}" destId="{7A668F5A-92EF-4E0A-9334-DC88302C7A34}" srcOrd="0" destOrd="0" presId="urn:microsoft.com/office/officeart/2008/layout/HorizontalMultiLevelHierarchy"/>
    <dgm:cxn modelId="{1C4A73A2-073A-421D-8C72-50F1938147A8}" type="presParOf" srcId="{7A668F5A-92EF-4E0A-9334-DC88302C7A34}" destId="{37D4B31A-3EC5-4599-A33B-C50876607BF9}" srcOrd="0" destOrd="0" presId="urn:microsoft.com/office/officeart/2008/layout/HorizontalMultiLevelHierarchy"/>
    <dgm:cxn modelId="{32CE3492-AE6A-4F39-BF05-C0780F8C8A7E}" type="presParOf" srcId="{637B3FEF-C9A5-4A95-9FC5-60DC0A9C121C}" destId="{2A73D149-2686-4FEC-B3EE-7B4ADD0588C6}" srcOrd="1" destOrd="0" presId="urn:microsoft.com/office/officeart/2008/layout/HorizontalMultiLevelHierarchy"/>
    <dgm:cxn modelId="{30FBAA9B-0531-4BAE-8788-C03468576D0E}" type="presParOf" srcId="{2A73D149-2686-4FEC-B3EE-7B4ADD0588C6}" destId="{CFE3C7A2-DF39-40A1-A064-A74DC4CB0B3F}" srcOrd="0" destOrd="0" presId="urn:microsoft.com/office/officeart/2008/layout/HorizontalMultiLevelHierarchy"/>
    <dgm:cxn modelId="{A3630A47-DCD6-4ABD-9996-9BD0CA8859F3}" type="presParOf" srcId="{2A73D149-2686-4FEC-B3EE-7B4ADD0588C6}" destId="{C94CFA12-29FD-473F-8CA0-7BBC07A86EEB}" srcOrd="1" destOrd="0" presId="urn:microsoft.com/office/officeart/2008/layout/HorizontalMultiLevelHierarchy"/>
    <dgm:cxn modelId="{60D496E9-1689-45DF-A85A-CB962F3968BA}" type="presParOf" srcId="{C94CFA12-29FD-473F-8CA0-7BBC07A86EEB}" destId="{A565E2BE-594D-488B-A6C6-D245BC6EE045}" srcOrd="0" destOrd="0" presId="urn:microsoft.com/office/officeart/2008/layout/HorizontalMultiLevelHierarchy"/>
    <dgm:cxn modelId="{8ADC1FA3-2032-4B58-8495-EC77402353B6}" type="presParOf" srcId="{A565E2BE-594D-488B-A6C6-D245BC6EE045}" destId="{82989633-BAC0-4915-AB38-E0916FCEF29E}" srcOrd="0" destOrd="0" presId="urn:microsoft.com/office/officeart/2008/layout/HorizontalMultiLevelHierarchy"/>
    <dgm:cxn modelId="{49FD4F6F-3EC7-4E99-A621-1BFE2ACE10BB}" type="presParOf" srcId="{C94CFA12-29FD-473F-8CA0-7BBC07A86EEB}" destId="{1955761D-AD2F-451F-A93A-622152A5483E}" srcOrd="1" destOrd="0" presId="urn:microsoft.com/office/officeart/2008/layout/HorizontalMultiLevelHierarchy"/>
    <dgm:cxn modelId="{33002B72-964C-4AE7-98BC-5AAD4E3158E6}" type="presParOf" srcId="{1955761D-AD2F-451F-A93A-622152A5483E}" destId="{D1AF5B49-2C4F-49A0-92EE-44755390E8BD}" srcOrd="0" destOrd="0" presId="urn:microsoft.com/office/officeart/2008/layout/HorizontalMultiLevelHierarchy"/>
    <dgm:cxn modelId="{1203A0DC-0C38-4C78-A3B4-406E84D8C050}" type="presParOf" srcId="{1955761D-AD2F-451F-A93A-622152A5483E}" destId="{4D1C6C13-DB16-4FAB-BB54-90B862F2B2F4}" srcOrd="1" destOrd="0" presId="urn:microsoft.com/office/officeart/2008/layout/HorizontalMultiLevelHierarchy"/>
    <dgm:cxn modelId="{874CF84B-DC7A-4607-9ECD-DA54C158EB82}" type="presParOf" srcId="{4D1C6C13-DB16-4FAB-BB54-90B862F2B2F4}" destId="{92AE9FC5-0BDC-4187-9F26-F46109D2C05B}" srcOrd="0" destOrd="0" presId="urn:microsoft.com/office/officeart/2008/layout/HorizontalMultiLevelHierarchy"/>
    <dgm:cxn modelId="{252988D6-FA89-48C9-9D7A-829EBF350247}" type="presParOf" srcId="{92AE9FC5-0BDC-4187-9F26-F46109D2C05B}" destId="{C613BC5E-18AC-45E4-953C-5CCACE014E5D}" srcOrd="0" destOrd="0" presId="urn:microsoft.com/office/officeart/2008/layout/HorizontalMultiLevelHierarchy"/>
    <dgm:cxn modelId="{9828B77C-46E6-4F8E-A228-218060500BEE}" type="presParOf" srcId="{4D1C6C13-DB16-4FAB-BB54-90B862F2B2F4}" destId="{7E4650FC-0F6C-4859-81B6-69E8B43EEA28}" srcOrd="1" destOrd="0" presId="urn:microsoft.com/office/officeart/2008/layout/HorizontalMultiLevelHierarchy"/>
    <dgm:cxn modelId="{8632AA83-A069-4E0F-ADA3-88BDB4E0B5F8}" type="presParOf" srcId="{7E4650FC-0F6C-4859-81B6-69E8B43EEA28}" destId="{04304B68-DBEA-4357-8018-DF3818779695}" srcOrd="0" destOrd="0" presId="urn:microsoft.com/office/officeart/2008/layout/HorizontalMultiLevelHierarchy"/>
    <dgm:cxn modelId="{E45B5698-BCAD-4F8B-B53A-4E025C712FD5}" type="presParOf" srcId="{7E4650FC-0F6C-4859-81B6-69E8B43EEA28}" destId="{247E3FA3-2F64-4F91-85ED-7F4C01D39B55}" srcOrd="1" destOrd="0" presId="urn:microsoft.com/office/officeart/2008/layout/HorizontalMultiLevelHierarchy"/>
    <dgm:cxn modelId="{375A6983-EF82-41B5-9AE5-6FE61E0295BA}" type="presParOf" srcId="{637B3FEF-C9A5-4A95-9FC5-60DC0A9C121C}" destId="{4ACFB9A6-94E7-4F62-89C9-C3BFFC625A2F}" srcOrd="2" destOrd="0" presId="urn:microsoft.com/office/officeart/2008/layout/HorizontalMultiLevelHierarchy"/>
    <dgm:cxn modelId="{3928F859-DADF-4DF6-8A82-8B1D556029FB}" type="presParOf" srcId="{4ACFB9A6-94E7-4F62-89C9-C3BFFC625A2F}" destId="{BAF58A74-181A-498E-951F-E0F84BD8B8A7}" srcOrd="0" destOrd="0" presId="urn:microsoft.com/office/officeart/2008/layout/HorizontalMultiLevelHierarchy"/>
    <dgm:cxn modelId="{F824ADA6-E14C-45FA-AE97-4853625D0D93}" type="presParOf" srcId="{637B3FEF-C9A5-4A95-9FC5-60DC0A9C121C}" destId="{13ADD1B7-1606-4685-B8D5-5249C14F8EEC}" srcOrd="3" destOrd="0" presId="urn:microsoft.com/office/officeart/2008/layout/HorizontalMultiLevelHierarchy"/>
    <dgm:cxn modelId="{51EF1001-460E-4B00-8075-0FD3364AFD77}" type="presParOf" srcId="{13ADD1B7-1606-4685-B8D5-5249C14F8EEC}" destId="{602AF5EE-07A8-427F-A9E5-15B7C357A24D}" srcOrd="0" destOrd="0" presId="urn:microsoft.com/office/officeart/2008/layout/HorizontalMultiLevelHierarchy"/>
    <dgm:cxn modelId="{57732184-E687-4D2B-9904-ED903DDB3BCC}" type="presParOf" srcId="{13ADD1B7-1606-4685-B8D5-5249C14F8EEC}" destId="{CFCB75C0-3FB1-46BB-9533-587D29542B02}" srcOrd="1" destOrd="0" presId="urn:microsoft.com/office/officeart/2008/layout/HorizontalMultiLevelHierarchy"/>
    <dgm:cxn modelId="{ED0CA259-72DA-4E3F-BFF3-3200D4B1BFE3}" type="presParOf" srcId="{CFCB75C0-3FB1-46BB-9533-587D29542B02}" destId="{A776FC13-C8DD-4AA2-AF78-17EB4E962988}" srcOrd="0" destOrd="0" presId="urn:microsoft.com/office/officeart/2008/layout/HorizontalMultiLevelHierarchy"/>
    <dgm:cxn modelId="{9BBBFEED-610B-42B5-8D61-108D2B6AC62D}" type="presParOf" srcId="{A776FC13-C8DD-4AA2-AF78-17EB4E962988}" destId="{7C581D6F-5547-4102-A37C-5C117CDE5F93}" srcOrd="0" destOrd="0" presId="urn:microsoft.com/office/officeart/2008/layout/HorizontalMultiLevelHierarchy"/>
    <dgm:cxn modelId="{D78955B2-77B3-42F8-8465-C9EF1934AA6F}" type="presParOf" srcId="{CFCB75C0-3FB1-46BB-9533-587D29542B02}" destId="{FE4F3A05-ABE4-444F-9A20-74A05A9DCE97}" srcOrd="1" destOrd="0" presId="urn:microsoft.com/office/officeart/2008/layout/HorizontalMultiLevelHierarchy"/>
    <dgm:cxn modelId="{01559F98-5493-4EEA-9532-E6FDEB1C622F}" type="presParOf" srcId="{FE4F3A05-ABE4-444F-9A20-74A05A9DCE97}" destId="{74468BBF-67DD-4659-9375-CE684A841BD4}" srcOrd="0" destOrd="0" presId="urn:microsoft.com/office/officeart/2008/layout/HorizontalMultiLevelHierarchy"/>
    <dgm:cxn modelId="{555F13B2-F8D6-4047-AB40-53E4CFFF75B6}" type="presParOf" srcId="{FE4F3A05-ABE4-444F-9A20-74A05A9DCE97}" destId="{86A7DB93-0067-4972-85AE-4A7F29D6E223}" srcOrd="1" destOrd="0" presId="urn:microsoft.com/office/officeart/2008/layout/HorizontalMultiLevelHierarchy"/>
    <dgm:cxn modelId="{589D5115-9DD3-4F95-BD22-FA91FFC4A18E}" type="presParOf" srcId="{86A7DB93-0067-4972-85AE-4A7F29D6E223}" destId="{8E80339A-47FE-4C10-B49B-DB185EB2908F}" srcOrd="0" destOrd="0" presId="urn:microsoft.com/office/officeart/2008/layout/HorizontalMultiLevelHierarchy"/>
    <dgm:cxn modelId="{5FD1C327-DB5E-48E4-AF74-BF0A8B8653E8}" type="presParOf" srcId="{8E80339A-47FE-4C10-B49B-DB185EB2908F}" destId="{9C0FA23F-2E0D-4510-A6F5-3F8FE11BC795}" srcOrd="0" destOrd="0" presId="urn:microsoft.com/office/officeart/2008/layout/HorizontalMultiLevelHierarchy"/>
    <dgm:cxn modelId="{A4B0E94E-0709-403E-AA68-86447B7AD5E4}" type="presParOf" srcId="{86A7DB93-0067-4972-85AE-4A7F29D6E223}" destId="{E48473E3-F03E-46D6-AFA4-5FFE0014EC21}" srcOrd="1" destOrd="0" presId="urn:microsoft.com/office/officeart/2008/layout/HorizontalMultiLevelHierarchy"/>
    <dgm:cxn modelId="{FA31E638-1939-4D29-81DC-C371CDCBAFA1}" type="presParOf" srcId="{E48473E3-F03E-46D6-AFA4-5FFE0014EC21}" destId="{8A0ECB5E-FEC2-4BE4-A23B-A6E58BC1C3C3}" srcOrd="0" destOrd="0" presId="urn:microsoft.com/office/officeart/2008/layout/HorizontalMultiLevelHierarchy"/>
    <dgm:cxn modelId="{46AC8260-2D98-4387-91D1-8405DF908773}" type="presParOf" srcId="{E48473E3-F03E-46D6-AFA4-5FFE0014EC21}" destId="{946D94A8-DD30-4995-92F7-E0A7F57FD93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896F0-7260-4434-9D38-971430073F91}">
      <dsp:nvSpPr>
        <dsp:cNvPr id="0" name=""/>
        <dsp:cNvSpPr/>
      </dsp:nvSpPr>
      <dsp:spPr>
        <a:xfrm>
          <a:off x="76916" y="2134277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직급</a:t>
          </a:r>
        </a:p>
      </dsp:txBody>
      <dsp:txXfrm>
        <a:off x="98512" y="2155873"/>
        <a:ext cx="1431473" cy="694140"/>
      </dsp:txXfrm>
    </dsp:sp>
    <dsp:sp modelId="{C2833FDA-E4C1-4FAD-8C1C-064CC925CECC}">
      <dsp:nvSpPr>
        <dsp:cNvPr id="0" name=""/>
        <dsp:cNvSpPr/>
      </dsp:nvSpPr>
      <dsp:spPr>
        <a:xfrm rot="19024226">
          <a:off x="1133119" y="1425393"/>
          <a:ext cx="3125090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3125090" y="1330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2617537" y="1360568"/>
        <a:ext cx="156254" cy="156254"/>
      </dsp:txXfrm>
    </dsp:sp>
    <dsp:sp modelId="{409409DC-C03A-471F-BB67-FC271B9686E2}">
      <dsp:nvSpPr>
        <dsp:cNvPr id="0" name=""/>
        <dsp:cNvSpPr/>
      </dsp:nvSpPr>
      <dsp:spPr>
        <a:xfrm>
          <a:off x="3839747" y="5781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CEO</a:t>
          </a:r>
          <a:endParaRPr lang="ko-KR" altLang="en-US" sz="1500" kern="1200" dirty="0"/>
        </a:p>
      </dsp:txBody>
      <dsp:txXfrm>
        <a:off x="3861343" y="27377"/>
        <a:ext cx="1431473" cy="694140"/>
      </dsp:txXfrm>
    </dsp:sp>
    <dsp:sp modelId="{0BAC788B-B2D9-4917-A2BA-9A5B60055307}">
      <dsp:nvSpPr>
        <dsp:cNvPr id="0" name=""/>
        <dsp:cNvSpPr/>
      </dsp:nvSpPr>
      <dsp:spPr>
        <a:xfrm rot="19845997">
          <a:off x="1384602" y="1849359"/>
          <a:ext cx="262212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622124" y="1330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630111" y="1797109"/>
        <a:ext cx="131106" cy="131106"/>
      </dsp:txXfrm>
    </dsp:sp>
    <dsp:sp modelId="{C1E4F88B-1E2E-4578-91FA-D3C33E28A9B0}">
      <dsp:nvSpPr>
        <dsp:cNvPr id="0" name=""/>
        <dsp:cNvSpPr/>
      </dsp:nvSpPr>
      <dsp:spPr>
        <a:xfrm>
          <a:off x="3839747" y="853714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인사담당자</a:t>
          </a:r>
        </a:p>
      </dsp:txBody>
      <dsp:txXfrm>
        <a:off x="3861343" y="875310"/>
        <a:ext cx="1431473" cy="694140"/>
      </dsp:txXfrm>
    </dsp:sp>
    <dsp:sp modelId="{A81FCE60-4E09-4A98-943B-4DE9CC297C02}">
      <dsp:nvSpPr>
        <dsp:cNvPr id="0" name=""/>
        <dsp:cNvSpPr/>
      </dsp:nvSpPr>
      <dsp:spPr>
        <a:xfrm rot="21557404">
          <a:off x="5314332" y="1196083"/>
          <a:ext cx="209769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097695" y="1330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0737" y="1156943"/>
        <a:ext cx="104884" cy="104884"/>
      </dsp:txXfrm>
    </dsp:sp>
    <dsp:sp modelId="{270A3505-D175-4CD5-BE6D-DB094D1AEACB}">
      <dsp:nvSpPr>
        <dsp:cNvPr id="0" name=""/>
        <dsp:cNvSpPr/>
      </dsp:nvSpPr>
      <dsp:spPr>
        <a:xfrm>
          <a:off x="7411947" y="827723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인원 추가</a:t>
          </a:r>
        </a:p>
      </dsp:txBody>
      <dsp:txXfrm>
        <a:off x="7433543" y="849319"/>
        <a:ext cx="1431473" cy="694140"/>
      </dsp:txXfrm>
    </dsp:sp>
    <dsp:sp modelId="{88119E07-B48A-4B11-B6C7-340AB67DC5C8}">
      <dsp:nvSpPr>
        <dsp:cNvPr id="0" name=""/>
        <dsp:cNvSpPr/>
      </dsp:nvSpPr>
      <dsp:spPr>
        <a:xfrm rot="617233">
          <a:off x="1532890" y="2697292"/>
          <a:ext cx="232554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325548" y="1330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637526" y="2652456"/>
        <a:ext cx="116277" cy="116277"/>
      </dsp:txXfrm>
    </dsp:sp>
    <dsp:sp modelId="{2407BE71-D04C-48AA-9F8B-9C8958C9D1BA}">
      <dsp:nvSpPr>
        <dsp:cNvPr id="0" name=""/>
        <dsp:cNvSpPr/>
      </dsp:nvSpPr>
      <dsp:spPr>
        <a:xfrm>
          <a:off x="3839747" y="2549579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PM</a:t>
          </a:r>
          <a:endParaRPr lang="ko-KR" altLang="en-US" sz="1600" kern="1200" dirty="0"/>
        </a:p>
      </dsp:txBody>
      <dsp:txXfrm>
        <a:off x="3861343" y="2571175"/>
        <a:ext cx="1431473" cy="694140"/>
      </dsp:txXfrm>
    </dsp:sp>
    <dsp:sp modelId="{2520D80B-8DAF-45A7-A35E-9A6BC3B97124}">
      <dsp:nvSpPr>
        <dsp:cNvPr id="0" name=""/>
        <dsp:cNvSpPr/>
      </dsp:nvSpPr>
      <dsp:spPr>
        <a:xfrm rot="20308660">
          <a:off x="5235481" y="2489641"/>
          <a:ext cx="226406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264069" y="1330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0914" y="2446341"/>
        <a:ext cx="113203" cy="113203"/>
      </dsp:txXfrm>
    </dsp:sp>
    <dsp:sp modelId="{6FE977D3-EA96-4BBC-BA57-B0E809F73A29}">
      <dsp:nvSpPr>
        <dsp:cNvPr id="0" name=""/>
        <dsp:cNvSpPr/>
      </dsp:nvSpPr>
      <dsp:spPr>
        <a:xfrm>
          <a:off x="7420618" y="1718974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리스크 작성 및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답글 등록</a:t>
          </a:r>
        </a:p>
      </dsp:txBody>
      <dsp:txXfrm>
        <a:off x="7442214" y="1740570"/>
        <a:ext cx="1431473" cy="694140"/>
      </dsp:txXfrm>
    </dsp:sp>
    <dsp:sp modelId="{8151B39A-7D95-48F1-97D8-2C7038E10C86}">
      <dsp:nvSpPr>
        <dsp:cNvPr id="0" name=""/>
        <dsp:cNvSpPr/>
      </dsp:nvSpPr>
      <dsp:spPr>
        <a:xfrm rot="27711">
          <a:off x="5314377" y="2913607"/>
          <a:ext cx="2149601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49601" y="1330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35438" y="2873169"/>
        <a:ext cx="107480" cy="107480"/>
      </dsp:txXfrm>
    </dsp:sp>
    <dsp:sp modelId="{DBA55676-8818-4036-9C51-C99B57746428}">
      <dsp:nvSpPr>
        <dsp:cNvPr id="0" name=""/>
        <dsp:cNvSpPr/>
      </dsp:nvSpPr>
      <dsp:spPr>
        <a:xfrm>
          <a:off x="7463944" y="2566907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태스크 추가</a:t>
          </a:r>
        </a:p>
      </dsp:txBody>
      <dsp:txXfrm>
        <a:off x="7485540" y="2588503"/>
        <a:ext cx="1431473" cy="694140"/>
      </dsp:txXfrm>
    </dsp:sp>
    <dsp:sp modelId="{03D7A1A6-63EA-45F3-84E2-A1429CD1562D}">
      <dsp:nvSpPr>
        <dsp:cNvPr id="0" name=""/>
        <dsp:cNvSpPr/>
      </dsp:nvSpPr>
      <dsp:spPr>
        <a:xfrm rot="1238876">
          <a:off x="5240338" y="3311579"/>
          <a:ext cx="230633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306335" y="1330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35848" y="3267223"/>
        <a:ext cx="115316" cy="115316"/>
      </dsp:txXfrm>
    </dsp:sp>
    <dsp:sp modelId="{300E87FE-D1EA-47DC-B997-07BBDCED1B02}">
      <dsp:nvSpPr>
        <dsp:cNvPr id="0" name=""/>
        <dsp:cNvSpPr/>
      </dsp:nvSpPr>
      <dsp:spPr>
        <a:xfrm>
          <a:off x="7472600" y="3362850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태스크 요청 승인</a:t>
          </a:r>
        </a:p>
      </dsp:txBody>
      <dsp:txXfrm>
        <a:off x="7494196" y="3384446"/>
        <a:ext cx="1431473" cy="694140"/>
      </dsp:txXfrm>
    </dsp:sp>
    <dsp:sp modelId="{3777B19C-30FA-4EEB-A6B7-36DA72AC4C90}">
      <dsp:nvSpPr>
        <dsp:cNvPr id="0" name=""/>
        <dsp:cNvSpPr/>
      </dsp:nvSpPr>
      <dsp:spPr>
        <a:xfrm rot="2561765">
          <a:off x="1139007" y="3545225"/>
          <a:ext cx="311331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3113314" y="1330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2617831" y="3480694"/>
        <a:ext cx="155665" cy="155665"/>
      </dsp:txXfrm>
    </dsp:sp>
    <dsp:sp modelId="{4A667A69-8AA9-4D5D-91CA-84299C80E620}">
      <dsp:nvSpPr>
        <dsp:cNvPr id="0" name=""/>
        <dsp:cNvSpPr/>
      </dsp:nvSpPr>
      <dsp:spPr>
        <a:xfrm>
          <a:off x="3839747" y="4245445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개발자</a:t>
          </a:r>
        </a:p>
      </dsp:txBody>
      <dsp:txXfrm>
        <a:off x="3861343" y="4267041"/>
        <a:ext cx="1431473" cy="694140"/>
      </dsp:txXfrm>
    </dsp:sp>
    <dsp:sp modelId="{8D4492DA-F3F3-4551-A0B5-18FF1DDEC43E}">
      <dsp:nvSpPr>
        <dsp:cNvPr id="0" name=""/>
        <dsp:cNvSpPr/>
      </dsp:nvSpPr>
      <dsp:spPr>
        <a:xfrm rot="21531272">
          <a:off x="5314196" y="4579146"/>
          <a:ext cx="2167291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67291" y="1330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43659" y="4538266"/>
        <a:ext cx="108364" cy="108364"/>
      </dsp:txXfrm>
    </dsp:sp>
    <dsp:sp modelId="{3F55E2A3-9CF0-4C37-8ABF-B4E7716D24DF}">
      <dsp:nvSpPr>
        <dsp:cNvPr id="0" name=""/>
        <dsp:cNvSpPr/>
      </dsp:nvSpPr>
      <dsp:spPr>
        <a:xfrm>
          <a:off x="7481271" y="4202119"/>
          <a:ext cx="1474665" cy="737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리스크 작성</a:t>
          </a:r>
        </a:p>
      </dsp:txBody>
      <dsp:txXfrm>
        <a:off x="7502867" y="4223715"/>
        <a:ext cx="1431473" cy="694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9A3C4-EBFC-4028-AF84-3AE0531C4EED}">
      <dsp:nvSpPr>
        <dsp:cNvPr id="0" name=""/>
        <dsp:cNvSpPr/>
      </dsp:nvSpPr>
      <dsp:spPr>
        <a:xfrm>
          <a:off x="1423651" y="3167855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CEO</a:t>
          </a:r>
        </a:p>
      </dsp:txBody>
      <dsp:txXfrm>
        <a:off x="1443745" y="3187949"/>
        <a:ext cx="1331906" cy="645859"/>
      </dsp:txXfrm>
    </dsp:sp>
    <dsp:sp modelId="{C72940A7-0144-43A0-B926-6AE82D2B4016}">
      <dsp:nvSpPr>
        <dsp:cNvPr id="0" name=""/>
        <dsp:cNvSpPr/>
      </dsp:nvSpPr>
      <dsp:spPr>
        <a:xfrm rot="19074127">
          <a:off x="2566194" y="2903020"/>
          <a:ext cx="177946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779467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11442" y="2869915"/>
        <a:ext cx="88973" cy="88973"/>
      </dsp:txXfrm>
    </dsp:sp>
    <dsp:sp modelId="{B332D600-2C2F-4636-AB17-1532DEFFA17B}">
      <dsp:nvSpPr>
        <dsp:cNvPr id="0" name=""/>
        <dsp:cNvSpPr/>
      </dsp:nvSpPr>
      <dsp:spPr>
        <a:xfrm>
          <a:off x="4116111" y="1974901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대시보드</a:t>
          </a:r>
        </a:p>
      </dsp:txBody>
      <dsp:txXfrm>
        <a:off x="4136205" y="1994995"/>
        <a:ext cx="1331906" cy="645859"/>
      </dsp:txXfrm>
    </dsp:sp>
    <dsp:sp modelId="{2BD711EF-D136-4196-9B51-54C8CD5CCA7F}">
      <dsp:nvSpPr>
        <dsp:cNvPr id="0" name=""/>
        <dsp:cNvSpPr/>
      </dsp:nvSpPr>
      <dsp:spPr>
        <a:xfrm rot="20579231">
          <a:off x="2765533" y="3297497"/>
          <a:ext cx="138079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80790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21409" y="3274359"/>
        <a:ext cx="69039" cy="69039"/>
      </dsp:txXfrm>
    </dsp:sp>
    <dsp:sp modelId="{8CCB6A2B-F1CC-4A45-B64C-57789417EFD6}">
      <dsp:nvSpPr>
        <dsp:cNvPr id="0" name=""/>
        <dsp:cNvSpPr/>
      </dsp:nvSpPr>
      <dsp:spPr>
        <a:xfrm>
          <a:off x="4116111" y="2763856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프로젝트</a:t>
          </a:r>
        </a:p>
      </dsp:txBody>
      <dsp:txXfrm>
        <a:off x="4136205" y="2783950"/>
        <a:ext cx="1331906" cy="645859"/>
      </dsp:txXfrm>
    </dsp:sp>
    <dsp:sp modelId="{395FCE94-A574-41B7-96AA-5271F06D6C5E}">
      <dsp:nvSpPr>
        <dsp:cNvPr id="0" name=""/>
        <dsp:cNvSpPr/>
      </dsp:nvSpPr>
      <dsp:spPr>
        <a:xfrm rot="19457599">
          <a:off x="5424677" y="2898259"/>
          <a:ext cx="67589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589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745727" y="2892743"/>
        <a:ext cx="33794" cy="33794"/>
      </dsp:txXfrm>
    </dsp:sp>
    <dsp:sp modelId="{DFE275FC-A26D-4CF3-8381-99C39B525FF8}">
      <dsp:nvSpPr>
        <dsp:cNvPr id="0" name=""/>
        <dsp:cNvSpPr/>
      </dsp:nvSpPr>
      <dsp:spPr>
        <a:xfrm>
          <a:off x="6037043" y="2369378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진행 프로젝트</a:t>
          </a:r>
        </a:p>
      </dsp:txBody>
      <dsp:txXfrm>
        <a:off x="6057137" y="2389472"/>
        <a:ext cx="1331906" cy="645859"/>
      </dsp:txXfrm>
    </dsp:sp>
    <dsp:sp modelId="{2B4C2C5D-A741-4BFA-99E2-0D640E2111EA}">
      <dsp:nvSpPr>
        <dsp:cNvPr id="0" name=""/>
        <dsp:cNvSpPr/>
      </dsp:nvSpPr>
      <dsp:spPr>
        <a:xfrm rot="18026715">
          <a:off x="6734006" y="1521095"/>
          <a:ext cx="273728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73728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8034217" y="1464044"/>
        <a:ext cx="136864" cy="136864"/>
      </dsp:txXfrm>
    </dsp:sp>
    <dsp:sp modelId="{AB7A3E94-EC3A-446D-B90E-460A108C8015}">
      <dsp:nvSpPr>
        <dsp:cNvPr id="0" name=""/>
        <dsp:cNvSpPr/>
      </dsp:nvSpPr>
      <dsp:spPr>
        <a:xfrm>
          <a:off x="8796160" y="9527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오버뷰</a:t>
          </a:r>
          <a:endParaRPr lang="ko-KR" altLang="en-US" sz="1600" kern="1200" dirty="0"/>
        </a:p>
      </dsp:txBody>
      <dsp:txXfrm>
        <a:off x="8816254" y="29621"/>
        <a:ext cx="1331906" cy="645859"/>
      </dsp:txXfrm>
    </dsp:sp>
    <dsp:sp modelId="{765ECAC3-B4FA-456D-A7FC-12B123082FF1}">
      <dsp:nvSpPr>
        <dsp:cNvPr id="0" name=""/>
        <dsp:cNvSpPr/>
      </dsp:nvSpPr>
      <dsp:spPr>
        <a:xfrm rot="18678979">
          <a:off x="7052217" y="1912066"/>
          <a:ext cx="210086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100863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50127" y="1870926"/>
        <a:ext cx="105043" cy="105043"/>
      </dsp:txXfrm>
    </dsp:sp>
    <dsp:sp modelId="{F16DBE0F-75DC-4292-8CD7-E929539B2368}">
      <dsp:nvSpPr>
        <dsp:cNvPr id="0" name=""/>
        <dsp:cNvSpPr/>
      </dsp:nvSpPr>
      <dsp:spPr>
        <a:xfrm>
          <a:off x="8796160" y="791470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대시보드</a:t>
          </a:r>
        </a:p>
      </dsp:txBody>
      <dsp:txXfrm>
        <a:off x="8816254" y="811564"/>
        <a:ext cx="1331906" cy="645859"/>
      </dsp:txXfrm>
    </dsp:sp>
    <dsp:sp modelId="{B3019A66-1614-465F-8830-15A3D93C1DE7}">
      <dsp:nvSpPr>
        <dsp:cNvPr id="0" name=""/>
        <dsp:cNvSpPr/>
      </dsp:nvSpPr>
      <dsp:spPr>
        <a:xfrm rot="19822097">
          <a:off x="7304795" y="2306543"/>
          <a:ext cx="159570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95706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62756" y="2278032"/>
        <a:ext cx="79785" cy="79785"/>
      </dsp:txXfrm>
    </dsp:sp>
    <dsp:sp modelId="{540931BB-E3CD-4EFB-8666-C20715250B7E}">
      <dsp:nvSpPr>
        <dsp:cNvPr id="0" name=""/>
        <dsp:cNvSpPr/>
      </dsp:nvSpPr>
      <dsp:spPr>
        <a:xfrm>
          <a:off x="8796160" y="1580424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간트차트</a:t>
          </a:r>
          <a:endParaRPr lang="ko-KR" altLang="en-US" sz="1600" kern="1200" dirty="0"/>
        </a:p>
      </dsp:txBody>
      <dsp:txXfrm>
        <a:off x="8816254" y="1600518"/>
        <a:ext cx="1331906" cy="645859"/>
      </dsp:txXfrm>
    </dsp:sp>
    <dsp:sp modelId="{6FA0FC8A-6CF0-4C24-8C1A-2B90067000B3}">
      <dsp:nvSpPr>
        <dsp:cNvPr id="0" name=""/>
        <dsp:cNvSpPr/>
      </dsp:nvSpPr>
      <dsp:spPr>
        <a:xfrm>
          <a:off x="7409138" y="2701020"/>
          <a:ext cx="13870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8702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67973" y="2677726"/>
        <a:ext cx="69351" cy="69351"/>
      </dsp:txXfrm>
    </dsp:sp>
    <dsp:sp modelId="{08AB8EC8-F2E9-4AE6-B7B8-1628962F2695}">
      <dsp:nvSpPr>
        <dsp:cNvPr id="0" name=""/>
        <dsp:cNvSpPr/>
      </dsp:nvSpPr>
      <dsp:spPr>
        <a:xfrm>
          <a:off x="8796160" y="2369378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캘린더</a:t>
          </a:r>
        </a:p>
      </dsp:txBody>
      <dsp:txXfrm>
        <a:off x="8816254" y="2389472"/>
        <a:ext cx="1331906" cy="645859"/>
      </dsp:txXfrm>
    </dsp:sp>
    <dsp:sp modelId="{3530B2A0-88E9-4BB5-9F52-4911FA887D11}">
      <dsp:nvSpPr>
        <dsp:cNvPr id="0" name=""/>
        <dsp:cNvSpPr/>
      </dsp:nvSpPr>
      <dsp:spPr>
        <a:xfrm rot="1777903">
          <a:off x="7304795" y="3095497"/>
          <a:ext cx="159570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95706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62756" y="3066986"/>
        <a:ext cx="79785" cy="79785"/>
      </dsp:txXfrm>
    </dsp:sp>
    <dsp:sp modelId="{F096A4AC-9836-4CFC-B3E0-B36E466DA1AE}">
      <dsp:nvSpPr>
        <dsp:cNvPr id="0" name=""/>
        <dsp:cNvSpPr/>
      </dsp:nvSpPr>
      <dsp:spPr>
        <a:xfrm>
          <a:off x="8796160" y="3158333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태스크리스트</a:t>
          </a:r>
        </a:p>
      </dsp:txBody>
      <dsp:txXfrm>
        <a:off x="8816254" y="3178427"/>
        <a:ext cx="1331906" cy="645859"/>
      </dsp:txXfrm>
    </dsp:sp>
    <dsp:sp modelId="{0F33539C-0455-437B-8763-1D4630D79041}">
      <dsp:nvSpPr>
        <dsp:cNvPr id="0" name=""/>
        <dsp:cNvSpPr/>
      </dsp:nvSpPr>
      <dsp:spPr>
        <a:xfrm rot="2921021">
          <a:off x="7052217" y="3489974"/>
          <a:ext cx="210086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100863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50127" y="3448835"/>
        <a:ext cx="105043" cy="105043"/>
      </dsp:txXfrm>
    </dsp:sp>
    <dsp:sp modelId="{0157E98D-EFED-4DE6-8432-B224738710E4}">
      <dsp:nvSpPr>
        <dsp:cNvPr id="0" name=""/>
        <dsp:cNvSpPr/>
      </dsp:nvSpPr>
      <dsp:spPr>
        <a:xfrm>
          <a:off x="8796160" y="3947287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활동로그</a:t>
          </a:r>
        </a:p>
      </dsp:txBody>
      <dsp:txXfrm>
        <a:off x="8816254" y="3967381"/>
        <a:ext cx="1331906" cy="645859"/>
      </dsp:txXfrm>
    </dsp:sp>
    <dsp:sp modelId="{A8FE7384-350D-41B9-B583-FF9FB4C4F3D1}">
      <dsp:nvSpPr>
        <dsp:cNvPr id="0" name=""/>
        <dsp:cNvSpPr/>
      </dsp:nvSpPr>
      <dsp:spPr>
        <a:xfrm rot="3577737">
          <a:off x="6730983" y="3884451"/>
          <a:ext cx="274333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743331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8034066" y="3827250"/>
        <a:ext cx="137166" cy="137166"/>
      </dsp:txXfrm>
    </dsp:sp>
    <dsp:sp modelId="{B239985C-0979-4512-877F-5D34C17BEDE0}">
      <dsp:nvSpPr>
        <dsp:cNvPr id="0" name=""/>
        <dsp:cNvSpPr/>
      </dsp:nvSpPr>
      <dsp:spPr>
        <a:xfrm>
          <a:off x="8796160" y="4736241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리스크</a:t>
          </a:r>
        </a:p>
      </dsp:txBody>
      <dsp:txXfrm>
        <a:off x="8816254" y="4756335"/>
        <a:ext cx="1331906" cy="645859"/>
      </dsp:txXfrm>
    </dsp:sp>
    <dsp:sp modelId="{27A53BE6-E5AD-489E-84E8-0F25C460E82F}">
      <dsp:nvSpPr>
        <dsp:cNvPr id="0" name=""/>
        <dsp:cNvSpPr/>
      </dsp:nvSpPr>
      <dsp:spPr>
        <a:xfrm rot="2142401">
          <a:off x="5424677" y="3292736"/>
          <a:ext cx="67589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589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745727" y="3287220"/>
        <a:ext cx="33794" cy="33794"/>
      </dsp:txXfrm>
    </dsp:sp>
    <dsp:sp modelId="{79C6540B-455A-49DF-8340-5F22CEACCFAC}">
      <dsp:nvSpPr>
        <dsp:cNvPr id="0" name=""/>
        <dsp:cNvSpPr/>
      </dsp:nvSpPr>
      <dsp:spPr>
        <a:xfrm>
          <a:off x="6037043" y="3158333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완료 프로젝트</a:t>
          </a:r>
        </a:p>
      </dsp:txBody>
      <dsp:txXfrm>
        <a:off x="6057137" y="3178427"/>
        <a:ext cx="1331906" cy="645859"/>
      </dsp:txXfrm>
    </dsp:sp>
    <dsp:sp modelId="{1054EDFB-855A-4809-83E5-FFF7FF7613AB}">
      <dsp:nvSpPr>
        <dsp:cNvPr id="0" name=""/>
        <dsp:cNvSpPr/>
      </dsp:nvSpPr>
      <dsp:spPr>
        <a:xfrm rot="975247">
          <a:off x="2768259" y="3691974"/>
          <a:ext cx="137533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75338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21545" y="3668972"/>
        <a:ext cx="68766" cy="68766"/>
      </dsp:txXfrm>
    </dsp:sp>
    <dsp:sp modelId="{DA8B4070-8A16-4067-A168-3E603C9601CD}">
      <dsp:nvSpPr>
        <dsp:cNvPr id="0" name=""/>
        <dsp:cNvSpPr/>
      </dsp:nvSpPr>
      <dsp:spPr>
        <a:xfrm>
          <a:off x="4116111" y="3552810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인력현황</a:t>
          </a:r>
        </a:p>
      </dsp:txBody>
      <dsp:txXfrm>
        <a:off x="4136205" y="3572904"/>
        <a:ext cx="1331906" cy="645859"/>
      </dsp:txXfrm>
    </dsp:sp>
    <dsp:sp modelId="{8E38D5EF-E424-4C7E-8519-A60A799E052E}">
      <dsp:nvSpPr>
        <dsp:cNvPr id="0" name=""/>
        <dsp:cNvSpPr/>
      </dsp:nvSpPr>
      <dsp:spPr>
        <a:xfrm rot="2498376">
          <a:off x="2572550" y="4086451"/>
          <a:ext cx="176675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766756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11759" y="4053664"/>
        <a:ext cx="88337" cy="88337"/>
      </dsp:txXfrm>
    </dsp:sp>
    <dsp:sp modelId="{7D9C3563-0C38-46A1-B469-9AC012108874}">
      <dsp:nvSpPr>
        <dsp:cNvPr id="0" name=""/>
        <dsp:cNvSpPr/>
      </dsp:nvSpPr>
      <dsp:spPr>
        <a:xfrm>
          <a:off x="4116111" y="4341764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리스크현황</a:t>
          </a:r>
          <a:endParaRPr lang="ko-KR" altLang="en-US" sz="1600" kern="1200" dirty="0"/>
        </a:p>
      </dsp:txBody>
      <dsp:txXfrm>
        <a:off x="4136205" y="4361858"/>
        <a:ext cx="1331906" cy="645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9A3C4-EBFC-4028-AF84-3AE0531C4EED}">
      <dsp:nvSpPr>
        <dsp:cNvPr id="0" name=""/>
        <dsp:cNvSpPr/>
      </dsp:nvSpPr>
      <dsp:spPr>
        <a:xfrm>
          <a:off x="1423651" y="3167855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인사담당자</a:t>
          </a:r>
          <a:endParaRPr lang="en-US" altLang="ko-KR" sz="1400" kern="1200" dirty="0"/>
        </a:p>
      </dsp:txBody>
      <dsp:txXfrm>
        <a:off x="1443745" y="3187949"/>
        <a:ext cx="1331906" cy="645859"/>
      </dsp:txXfrm>
    </dsp:sp>
    <dsp:sp modelId="{C72940A7-0144-43A0-B926-6AE82D2B4016}">
      <dsp:nvSpPr>
        <dsp:cNvPr id="0" name=""/>
        <dsp:cNvSpPr/>
      </dsp:nvSpPr>
      <dsp:spPr>
        <a:xfrm rot="19074127">
          <a:off x="2566194" y="2903020"/>
          <a:ext cx="177946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779467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11442" y="2869915"/>
        <a:ext cx="88973" cy="88973"/>
      </dsp:txXfrm>
    </dsp:sp>
    <dsp:sp modelId="{B332D600-2C2F-4636-AB17-1532DEFFA17B}">
      <dsp:nvSpPr>
        <dsp:cNvPr id="0" name=""/>
        <dsp:cNvSpPr/>
      </dsp:nvSpPr>
      <dsp:spPr>
        <a:xfrm>
          <a:off x="4116111" y="1974901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대시보드</a:t>
          </a:r>
        </a:p>
      </dsp:txBody>
      <dsp:txXfrm>
        <a:off x="4136205" y="1994995"/>
        <a:ext cx="1331906" cy="645859"/>
      </dsp:txXfrm>
    </dsp:sp>
    <dsp:sp modelId="{2BD711EF-D136-4196-9B51-54C8CD5CCA7F}">
      <dsp:nvSpPr>
        <dsp:cNvPr id="0" name=""/>
        <dsp:cNvSpPr/>
      </dsp:nvSpPr>
      <dsp:spPr>
        <a:xfrm rot="20579231">
          <a:off x="2765533" y="3297497"/>
          <a:ext cx="138079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80790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21409" y="3274359"/>
        <a:ext cx="69039" cy="69039"/>
      </dsp:txXfrm>
    </dsp:sp>
    <dsp:sp modelId="{8CCB6A2B-F1CC-4A45-B64C-57789417EFD6}">
      <dsp:nvSpPr>
        <dsp:cNvPr id="0" name=""/>
        <dsp:cNvSpPr/>
      </dsp:nvSpPr>
      <dsp:spPr>
        <a:xfrm>
          <a:off x="4116111" y="2763856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프로젝트</a:t>
          </a:r>
        </a:p>
      </dsp:txBody>
      <dsp:txXfrm>
        <a:off x="4136205" y="2783950"/>
        <a:ext cx="1331906" cy="645859"/>
      </dsp:txXfrm>
    </dsp:sp>
    <dsp:sp modelId="{395FCE94-A574-41B7-96AA-5271F06D6C5E}">
      <dsp:nvSpPr>
        <dsp:cNvPr id="0" name=""/>
        <dsp:cNvSpPr/>
      </dsp:nvSpPr>
      <dsp:spPr>
        <a:xfrm rot="19457599">
          <a:off x="5424677" y="2898259"/>
          <a:ext cx="67589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589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745727" y="2892743"/>
        <a:ext cx="33794" cy="33794"/>
      </dsp:txXfrm>
    </dsp:sp>
    <dsp:sp modelId="{DFE275FC-A26D-4CF3-8381-99C39B525FF8}">
      <dsp:nvSpPr>
        <dsp:cNvPr id="0" name=""/>
        <dsp:cNvSpPr/>
      </dsp:nvSpPr>
      <dsp:spPr>
        <a:xfrm>
          <a:off x="6037043" y="2369378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진행 프로젝트</a:t>
          </a:r>
        </a:p>
      </dsp:txBody>
      <dsp:txXfrm>
        <a:off x="6057137" y="2389472"/>
        <a:ext cx="1331906" cy="645859"/>
      </dsp:txXfrm>
    </dsp:sp>
    <dsp:sp modelId="{2B4C2C5D-A741-4BFA-99E2-0D640E2111EA}">
      <dsp:nvSpPr>
        <dsp:cNvPr id="0" name=""/>
        <dsp:cNvSpPr/>
      </dsp:nvSpPr>
      <dsp:spPr>
        <a:xfrm rot="18026715">
          <a:off x="6734006" y="1521095"/>
          <a:ext cx="273728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73728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8034217" y="1464044"/>
        <a:ext cx="136864" cy="136864"/>
      </dsp:txXfrm>
    </dsp:sp>
    <dsp:sp modelId="{AB7A3E94-EC3A-446D-B90E-460A108C8015}">
      <dsp:nvSpPr>
        <dsp:cNvPr id="0" name=""/>
        <dsp:cNvSpPr/>
      </dsp:nvSpPr>
      <dsp:spPr>
        <a:xfrm>
          <a:off x="8796160" y="9527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오버뷰</a:t>
          </a:r>
          <a:endParaRPr lang="ko-KR" altLang="en-US" sz="1600" kern="1200" dirty="0"/>
        </a:p>
      </dsp:txBody>
      <dsp:txXfrm>
        <a:off x="8816254" y="29621"/>
        <a:ext cx="1331906" cy="645859"/>
      </dsp:txXfrm>
    </dsp:sp>
    <dsp:sp modelId="{765ECAC3-B4FA-456D-A7FC-12B123082FF1}">
      <dsp:nvSpPr>
        <dsp:cNvPr id="0" name=""/>
        <dsp:cNvSpPr/>
      </dsp:nvSpPr>
      <dsp:spPr>
        <a:xfrm rot="18678979">
          <a:off x="7052217" y="1912066"/>
          <a:ext cx="210086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100863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50127" y="1870926"/>
        <a:ext cx="105043" cy="105043"/>
      </dsp:txXfrm>
    </dsp:sp>
    <dsp:sp modelId="{F16DBE0F-75DC-4292-8CD7-E929539B2368}">
      <dsp:nvSpPr>
        <dsp:cNvPr id="0" name=""/>
        <dsp:cNvSpPr/>
      </dsp:nvSpPr>
      <dsp:spPr>
        <a:xfrm>
          <a:off x="8796160" y="791470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대시보드</a:t>
          </a:r>
        </a:p>
      </dsp:txBody>
      <dsp:txXfrm>
        <a:off x="8816254" y="811564"/>
        <a:ext cx="1331906" cy="645859"/>
      </dsp:txXfrm>
    </dsp:sp>
    <dsp:sp modelId="{B3019A66-1614-465F-8830-15A3D93C1DE7}">
      <dsp:nvSpPr>
        <dsp:cNvPr id="0" name=""/>
        <dsp:cNvSpPr/>
      </dsp:nvSpPr>
      <dsp:spPr>
        <a:xfrm rot="19822097">
          <a:off x="7304795" y="2306543"/>
          <a:ext cx="159570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95706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62756" y="2278032"/>
        <a:ext cx="79785" cy="79785"/>
      </dsp:txXfrm>
    </dsp:sp>
    <dsp:sp modelId="{540931BB-E3CD-4EFB-8666-C20715250B7E}">
      <dsp:nvSpPr>
        <dsp:cNvPr id="0" name=""/>
        <dsp:cNvSpPr/>
      </dsp:nvSpPr>
      <dsp:spPr>
        <a:xfrm>
          <a:off x="8796160" y="1580424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간트차트</a:t>
          </a:r>
          <a:endParaRPr lang="ko-KR" altLang="en-US" sz="1600" kern="1200" dirty="0"/>
        </a:p>
      </dsp:txBody>
      <dsp:txXfrm>
        <a:off x="8816254" y="1600518"/>
        <a:ext cx="1331906" cy="645859"/>
      </dsp:txXfrm>
    </dsp:sp>
    <dsp:sp modelId="{6FA0FC8A-6CF0-4C24-8C1A-2B90067000B3}">
      <dsp:nvSpPr>
        <dsp:cNvPr id="0" name=""/>
        <dsp:cNvSpPr/>
      </dsp:nvSpPr>
      <dsp:spPr>
        <a:xfrm>
          <a:off x="7409138" y="2701020"/>
          <a:ext cx="13870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8702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67973" y="2677726"/>
        <a:ext cx="69351" cy="69351"/>
      </dsp:txXfrm>
    </dsp:sp>
    <dsp:sp modelId="{08AB8EC8-F2E9-4AE6-B7B8-1628962F2695}">
      <dsp:nvSpPr>
        <dsp:cNvPr id="0" name=""/>
        <dsp:cNvSpPr/>
      </dsp:nvSpPr>
      <dsp:spPr>
        <a:xfrm>
          <a:off x="8796160" y="2369378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캘린더</a:t>
          </a:r>
        </a:p>
      </dsp:txBody>
      <dsp:txXfrm>
        <a:off x="8816254" y="2389472"/>
        <a:ext cx="1331906" cy="645859"/>
      </dsp:txXfrm>
    </dsp:sp>
    <dsp:sp modelId="{3530B2A0-88E9-4BB5-9F52-4911FA887D11}">
      <dsp:nvSpPr>
        <dsp:cNvPr id="0" name=""/>
        <dsp:cNvSpPr/>
      </dsp:nvSpPr>
      <dsp:spPr>
        <a:xfrm rot="1777903">
          <a:off x="7304795" y="3095497"/>
          <a:ext cx="159570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95706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62756" y="3066986"/>
        <a:ext cx="79785" cy="79785"/>
      </dsp:txXfrm>
    </dsp:sp>
    <dsp:sp modelId="{F096A4AC-9836-4CFC-B3E0-B36E466DA1AE}">
      <dsp:nvSpPr>
        <dsp:cNvPr id="0" name=""/>
        <dsp:cNvSpPr/>
      </dsp:nvSpPr>
      <dsp:spPr>
        <a:xfrm>
          <a:off x="8796160" y="3158333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태스크리스트</a:t>
          </a:r>
        </a:p>
      </dsp:txBody>
      <dsp:txXfrm>
        <a:off x="8816254" y="3178427"/>
        <a:ext cx="1331906" cy="645859"/>
      </dsp:txXfrm>
    </dsp:sp>
    <dsp:sp modelId="{0F33539C-0455-437B-8763-1D4630D79041}">
      <dsp:nvSpPr>
        <dsp:cNvPr id="0" name=""/>
        <dsp:cNvSpPr/>
      </dsp:nvSpPr>
      <dsp:spPr>
        <a:xfrm rot="2921021">
          <a:off x="7052217" y="3489974"/>
          <a:ext cx="210086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100863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050127" y="3448835"/>
        <a:ext cx="105043" cy="105043"/>
      </dsp:txXfrm>
    </dsp:sp>
    <dsp:sp modelId="{0157E98D-EFED-4DE6-8432-B224738710E4}">
      <dsp:nvSpPr>
        <dsp:cNvPr id="0" name=""/>
        <dsp:cNvSpPr/>
      </dsp:nvSpPr>
      <dsp:spPr>
        <a:xfrm>
          <a:off x="8796160" y="3947287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활동로그</a:t>
          </a:r>
        </a:p>
      </dsp:txBody>
      <dsp:txXfrm>
        <a:off x="8816254" y="3967381"/>
        <a:ext cx="1331906" cy="645859"/>
      </dsp:txXfrm>
    </dsp:sp>
    <dsp:sp modelId="{A8FE7384-350D-41B9-B583-FF9FB4C4F3D1}">
      <dsp:nvSpPr>
        <dsp:cNvPr id="0" name=""/>
        <dsp:cNvSpPr/>
      </dsp:nvSpPr>
      <dsp:spPr>
        <a:xfrm rot="3577737">
          <a:off x="6730983" y="3884451"/>
          <a:ext cx="274333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743331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8034066" y="3827250"/>
        <a:ext cx="137166" cy="137166"/>
      </dsp:txXfrm>
    </dsp:sp>
    <dsp:sp modelId="{B239985C-0979-4512-877F-5D34C17BEDE0}">
      <dsp:nvSpPr>
        <dsp:cNvPr id="0" name=""/>
        <dsp:cNvSpPr/>
      </dsp:nvSpPr>
      <dsp:spPr>
        <a:xfrm>
          <a:off x="8796160" y="4736241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리스크</a:t>
          </a:r>
        </a:p>
      </dsp:txBody>
      <dsp:txXfrm>
        <a:off x="8816254" y="4756335"/>
        <a:ext cx="1331906" cy="645859"/>
      </dsp:txXfrm>
    </dsp:sp>
    <dsp:sp modelId="{27A53BE6-E5AD-489E-84E8-0F25C460E82F}">
      <dsp:nvSpPr>
        <dsp:cNvPr id="0" name=""/>
        <dsp:cNvSpPr/>
      </dsp:nvSpPr>
      <dsp:spPr>
        <a:xfrm rot="2142401">
          <a:off x="5424677" y="3292736"/>
          <a:ext cx="67589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589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745727" y="3287220"/>
        <a:ext cx="33794" cy="33794"/>
      </dsp:txXfrm>
    </dsp:sp>
    <dsp:sp modelId="{79C6540B-455A-49DF-8340-5F22CEACCFAC}">
      <dsp:nvSpPr>
        <dsp:cNvPr id="0" name=""/>
        <dsp:cNvSpPr/>
      </dsp:nvSpPr>
      <dsp:spPr>
        <a:xfrm>
          <a:off x="6037043" y="3158333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완료 프로젝트</a:t>
          </a:r>
        </a:p>
      </dsp:txBody>
      <dsp:txXfrm>
        <a:off x="6057137" y="3178427"/>
        <a:ext cx="1331906" cy="645859"/>
      </dsp:txXfrm>
    </dsp:sp>
    <dsp:sp modelId="{1054EDFB-855A-4809-83E5-FFF7FF7613AB}">
      <dsp:nvSpPr>
        <dsp:cNvPr id="0" name=""/>
        <dsp:cNvSpPr/>
      </dsp:nvSpPr>
      <dsp:spPr>
        <a:xfrm rot="975247">
          <a:off x="2768259" y="3691974"/>
          <a:ext cx="137533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75338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21545" y="3668972"/>
        <a:ext cx="68766" cy="68766"/>
      </dsp:txXfrm>
    </dsp:sp>
    <dsp:sp modelId="{DA8B4070-8A16-4067-A168-3E603C9601CD}">
      <dsp:nvSpPr>
        <dsp:cNvPr id="0" name=""/>
        <dsp:cNvSpPr/>
      </dsp:nvSpPr>
      <dsp:spPr>
        <a:xfrm>
          <a:off x="4116111" y="3552810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인력현황</a:t>
          </a:r>
        </a:p>
      </dsp:txBody>
      <dsp:txXfrm>
        <a:off x="4136205" y="3572904"/>
        <a:ext cx="1331906" cy="645859"/>
      </dsp:txXfrm>
    </dsp:sp>
    <dsp:sp modelId="{8E38D5EF-E424-4C7E-8519-A60A799E052E}">
      <dsp:nvSpPr>
        <dsp:cNvPr id="0" name=""/>
        <dsp:cNvSpPr/>
      </dsp:nvSpPr>
      <dsp:spPr>
        <a:xfrm rot="2498376">
          <a:off x="2572550" y="4086451"/>
          <a:ext cx="176675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766756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411759" y="4053664"/>
        <a:ext cx="88337" cy="88337"/>
      </dsp:txXfrm>
    </dsp:sp>
    <dsp:sp modelId="{7D9C3563-0C38-46A1-B469-9AC012108874}">
      <dsp:nvSpPr>
        <dsp:cNvPr id="0" name=""/>
        <dsp:cNvSpPr/>
      </dsp:nvSpPr>
      <dsp:spPr>
        <a:xfrm>
          <a:off x="4116111" y="4341764"/>
          <a:ext cx="1372094" cy="686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리스크현황</a:t>
          </a:r>
          <a:endParaRPr lang="ko-KR" altLang="en-US" sz="1600" kern="1200" dirty="0"/>
        </a:p>
      </dsp:txBody>
      <dsp:txXfrm>
        <a:off x="4136205" y="4361858"/>
        <a:ext cx="1331906" cy="645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B43B5-5149-4340-A715-B1085F4A612D}">
      <dsp:nvSpPr>
        <dsp:cNvPr id="0" name=""/>
        <dsp:cNvSpPr/>
      </dsp:nvSpPr>
      <dsp:spPr>
        <a:xfrm>
          <a:off x="888473" y="3247999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PM</a:t>
          </a:r>
          <a:endParaRPr lang="ko-KR" altLang="en-US" sz="1400" kern="1200" dirty="0"/>
        </a:p>
      </dsp:txBody>
      <dsp:txXfrm>
        <a:off x="906784" y="3266310"/>
        <a:ext cx="1213729" cy="588553"/>
      </dsp:txXfrm>
    </dsp:sp>
    <dsp:sp modelId="{42B30A0A-D094-4FBE-ACDC-3A06F939CA37}">
      <dsp:nvSpPr>
        <dsp:cNvPr id="0" name=""/>
        <dsp:cNvSpPr/>
      </dsp:nvSpPr>
      <dsp:spPr>
        <a:xfrm rot="20174254">
          <a:off x="2062098" y="3184518"/>
          <a:ext cx="181010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10106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21898" y="3150647"/>
        <a:ext cx="90505" cy="90505"/>
      </dsp:txXfrm>
    </dsp:sp>
    <dsp:sp modelId="{3B8A0473-3F17-49B4-A08B-EB2F8FDBF4F5}">
      <dsp:nvSpPr>
        <dsp:cNvPr id="0" name=""/>
        <dsp:cNvSpPr/>
      </dsp:nvSpPr>
      <dsp:spPr>
        <a:xfrm>
          <a:off x="3795478" y="2518625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프로젝트</a:t>
          </a:r>
        </a:p>
      </dsp:txBody>
      <dsp:txXfrm>
        <a:off x="3813789" y="2536936"/>
        <a:ext cx="1213729" cy="588553"/>
      </dsp:txXfrm>
    </dsp:sp>
    <dsp:sp modelId="{8988C961-DE2A-4539-BCF7-1604B9FB1270}">
      <dsp:nvSpPr>
        <dsp:cNvPr id="0" name=""/>
        <dsp:cNvSpPr/>
      </dsp:nvSpPr>
      <dsp:spPr>
        <a:xfrm rot="19457599">
          <a:off x="4987937" y="2640093"/>
          <a:ext cx="61592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1592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80501" y="2636077"/>
        <a:ext cx="30796" cy="30796"/>
      </dsp:txXfrm>
    </dsp:sp>
    <dsp:sp modelId="{229B7619-A632-471C-8476-FE50CB221DEB}">
      <dsp:nvSpPr>
        <dsp:cNvPr id="0" name=""/>
        <dsp:cNvSpPr/>
      </dsp:nvSpPr>
      <dsp:spPr>
        <a:xfrm>
          <a:off x="5545970" y="2159149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진행 프로젝트</a:t>
          </a:r>
        </a:p>
      </dsp:txBody>
      <dsp:txXfrm>
        <a:off x="5564281" y="2177460"/>
        <a:ext cx="1213729" cy="588553"/>
      </dsp:txXfrm>
    </dsp:sp>
    <dsp:sp modelId="{50A5B77B-8E24-4643-8216-383AF40ED9D8}">
      <dsp:nvSpPr>
        <dsp:cNvPr id="0" name=""/>
        <dsp:cNvSpPr/>
      </dsp:nvSpPr>
      <dsp:spPr>
        <a:xfrm rot="18322750">
          <a:off x="6239455" y="1381927"/>
          <a:ext cx="264535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645351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7495997" y="1327175"/>
        <a:ext cx="132267" cy="132267"/>
      </dsp:txXfrm>
    </dsp:sp>
    <dsp:sp modelId="{A6ADF97F-A9D5-4897-87DE-33BC43A09004}">
      <dsp:nvSpPr>
        <dsp:cNvPr id="0" name=""/>
        <dsp:cNvSpPr/>
      </dsp:nvSpPr>
      <dsp:spPr>
        <a:xfrm>
          <a:off x="8327940" y="2293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오버뷰</a:t>
          </a:r>
          <a:endParaRPr lang="ko-KR" altLang="en-US" sz="1400" kern="1200" dirty="0"/>
        </a:p>
      </dsp:txBody>
      <dsp:txXfrm>
        <a:off x="8346251" y="20604"/>
        <a:ext cx="1213729" cy="588553"/>
      </dsp:txXfrm>
    </dsp:sp>
    <dsp:sp modelId="{FB3E057B-F21F-46CD-B43E-E7010110A96D}">
      <dsp:nvSpPr>
        <dsp:cNvPr id="0" name=""/>
        <dsp:cNvSpPr/>
      </dsp:nvSpPr>
      <dsp:spPr>
        <a:xfrm rot="19008454">
          <a:off x="6511723" y="1741403"/>
          <a:ext cx="210081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100814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09610" y="1700264"/>
        <a:ext cx="105040" cy="105040"/>
      </dsp:txXfrm>
    </dsp:sp>
    <dsp:sp modelId="{1DC79D6A-814C-4582-B37B-78D7B25F6D78}">
      <dsp:nvSpPr>
        <dsp:cNvPr id="0" name=""/>
        <dsp:cNvSpPr/>
      </dsp:nvSpPr>
      <dsp:spPr>
        <a:xfrm>
          <a:off x="8327940" y="721245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대시보드</a:t>
          </a:r>
        </a:p>
      </dsp:txBody>
      <dsp:txXfrm>
        <a:off x="8346251" y="739556"/>
        <a:ext cx="1213729" cy="588553"/>
      </dsp:txXfrm>
    </dsp:sp>
    <dsp:sp modelId="{0BEE2D60-A8DC-49B0-9DC7-6C787A186599}">
      <dsp:nvSpPr>
        <dsp:cNvPr id="0" name=""/>
        <dsp:cNvSpPr/>
      </dsp:nvSpPr>
      <dsp:spPr>
        <a:xfrm rot="20091259">
          <a:off x="6716148" y="2100879"/>
          <a:ext cx="169196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9196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19831" y="2069962"/>
        <a:ext cx="84598" cy="84598"/>
      </dsp:txXfrm>
    </dsp:sp>
    <dsp:sp modelId="{55A82D22-7111-4D93-9786-670567ECCCA4}">
      <dsp:nvSpPr>
        <dsp:cNvPr id="0" name=""/>
        <dsp:cNvSpPr/>
      </dsp:nvSpPr>
      <dsp:spPr>
        <a:xfrm>
          <a:off x="8327940" y="1440197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간트차트</a:t>
          </a:r>
          <a:endParaRPr lang="ko-KR" altLang="en-US" sz="1400" kern="1200" dirty="0"/>
        </a:p>
      </dsp:txBody>
      <dsp:txXfrm>
        <a:off x="8346251" y="1458508"/>
        <a:ext cx="1213729" cy="588553"/>
      </dsp:txXfrm>
    </dsp:sp>
    <dsp:sp modelId="{CFCFE99C-5984-4189-BF3D-CA7EDDC564BE}">
      <dsp:nvSpPr>
        <dsp:cNvPr id="0" name=""/>
        <dsp:cNvSpPr/>
      </dsp:nvSpPr>
      <dsp:spPr>
        <a:xfrm>
          <a:off x="6796321" y="2460355"/>
          <a:ext cx="15316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31618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23840" y="2433447"/>
        <a:ext cx="76580" cy="76580"/>
      </dsp:txXfrm>
    </dsp:sp>
    <dsp:sp modelId="{FDD7E358-DCF9-41E4-9592-0C4F190DC07D}">
      <dsp:nvSpPr>
        <dsp:cNvPr id="0" name=""/>
        <dsp:cNvSpPr/>
      </dsp:nvSpPr>
      <dsp:spPr>
        <a:xfrm>
          <a:off x="8327940" y="2159149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캘린더</a:t>
          </a:r>
        </a:p>
      </dsp:txBody>
      <dsp:txXfrm>
        <a:off x="8346251" y="2177460"/>
        <a:ext cx="1213729" cy="588553"/>
      </dsp:txXfrm>
    </dsp:sp>
    <dsp:sp modelId="{C588D117-C5C4-48EC-A26E-F681B27DB9E1}">
      <dsp:nvSpPr>
        <dsp:cNvPr id="0" name=""/>
        <dsp:cNvSpPr/>
      </dsp:nvSpPr>
      <dsp:spPr>
        <a:xfrm rot="1508741">
          <a:off x="6716148" y="2819831"/>
          <a:ext cx="169196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9196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19831" y="2788914"/>
        <a:ext cx="84598" cy="84598"/>
      </dsp:txXfrm>
    </dsp:sp>
    <dsp:sp modelId="{3D12BD5D-CDD7-4CCA-BBAF-B77837E02670}">
      <dsp:nvSpPr>
        <dsp:cNvPr id="0" name=""/>
        <dsp:cNvSpPr/>
      </dsp:nvSpPr>
      <dsp:spPr>
        <a:xfrm>
          <a:off x="8327940" y="2878101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태스크리스트</a:t>
          </a:r>
        </a:p>
      </dsp:txBody>
      <dsp:txXfrm>
        <a:off x="8346251" y="2896412"/>
        <a:ext cx="1213729" cy="588553"/>
      </dsp:txXfrm>
    </dsp:sp>
    <dsp:sp modelId="{242D09CE-6E3E-4FFC-8366-5544B44F1EC4}">
      <dsp:nvSpPr>
        <dsp:cNvPr id="0" name=""/>
        <dsp:cNvSpPr/>
      </dsp:nvSpPr>
      <dsp:spPr>
        <a:xfrm rot="2591546">
          <a:off x="6511723" y="3179307"/>
          <a:ext cx="210081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100814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09610" y="3138169"/>
        <a:ext cx="105040" cy="105040"/>
      </dsp:txXfrm>
    </dsp:sp>
    <dsp:sp modelId="{9A929F14-18E6-4514-8BB2-23B639159B50}">
      <dsp:nvSpPr>
        <dsp:cNvPr id="0" name=""/>
        <dsp:cNvSpPr/>
      </dsp:nvSpPr>
      <dsp:spPr>
        <a:xfrm>
          <a:off x="8327940" y="3597053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활동로그</a:t>
          </a:r>
        </a:p>
      </dsp:txBody>
      <dsp:txXfrm>
        <a:off x="8346251" y="3615364"/>
        <a:ext cx="1213729" cy="588553"/>
      </dsp:txXfrm>
    </dsp:sp>
    <dsp:sp modelId="{444BF4D9-1A7F-47EA-B771-CB2A38279F5E}">
      <dsp:nvSpPr>
        <dsp:cNvPr id="0" name=""/>
        <dsp:cNvSpPr/>
      </dsp:nvSpPr>
      <dsp:spPr>
        <a:xfrm rot="3277250">
          <a:off x="6239455" y="3538783"/>
          <a:ext cx="264535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645351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7495997" y="3484031"/>
        <a:ext cx="132267" cy="132267"/>
      </dsp:txXfrm>
    </dsp:sp>
    <dsp:sp modelId="{660B1476-D020-41E4-A0F8-32A1D4935887}">
      <dsp:nvSpPr>
        <dsp:cNvPr id="0" name=""/>
        <dsp:cNvSpPr/>
      </dsp:nvSpPr>
      <dsp:spPr>
        <a:xfrm>
          <a:off x="8327940" y="4316006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리스크</a:t>
          </a:r>
        </a:p>
      </dsp:txBody>
      <dsp:txXfrm>
        <a:off x="8346251" y="4334317"/>
        <a:ext cx="1213729" cy="588553"/>
      </dsp:txXfrm>
    </dsp:sp>
    <dsp:sp modelId="{7B35E74F-BEB5-4C13-9634-92036E30D477}">
      <dsp:nvSpPr>
        <dsp:cNvPr id="0" name=""/>
        <dsp:cNvSpPr/>
      </dsp:nvSpPr>
      <dsp:spPr>
        <a:xfrm rot="2142401">
          <a:off x="4987937" y="2999569"/>
          <a:ext cx="61592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1592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80501" y="2995553"/>
        <a:ext cx="30796" cy="30796"/>
      </dsp:txXfrm>
    </dsp:sp>
    <dsp:sp modelId="{730588EF-BCA0-4D4E-BE49-0E3A3D77DE39}">
      <dsp:nvSpPr>
        <dsp:cNvPr id="0" name=""/>
        <dsp:cNvSpPr/>
      </dsp:nvSpPr>
      <dsp:spPr>
        <a:xfrm>
          <a:off x="5545970" y="2878101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완료 프로젝트</a:t>
          </a:r>
        </a:p>
      </dsp:txBody>
      <dsp:txXfrm>
        <a:off x="5564281" y="2896412"/>
        <a:ext cx="1213729" cy="588553"/>
      </dsp:txXfrm>
    </dsp:sp>
    <dsp:sp modelId="{F0133A72-10C7-4AD2-8706-8CB8A55E9592}">
      <dsp:nvSpPr>
        <dsp:cNvPr id="0" name=""/>
        <dsp:cNvSpPr/>
      </dsp:nvSpPr>
      <dsp:spPr>
        <a:xfrm rot="21578374">
          <a:off x="2138808" y="3543994"/>
          <a:ext cx="165668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56686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25734" y="3513959"/>
        <a:ext cx="82834" cy="82834"/>
      </dsp:txXfrm>
    </dsp:sp>
    <dsp:sp modelId="{A8E8E405-DBF8-4524-8145-18DA702D03B1}">
      <dsp:nvSpPr>
        <dsp:cNvPr id="0" name=""/>
        <dsp:cNvSpPr/>
      </dsp:nvSpPr>
      <dsp:spPr>
        <a:xfrm>
          <a:off x="3795478" y="3237577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인력현황</a:t>
          </a:r>
        </a:p>
      </dsp:txBody>
      <dsp:txXfrm>
        <a:off x="3813789" y="3255888"/>
        <a:ext cx="1213729" cy="588553"/>
      </dsp:txXfrm>
    </dsp:sp>
    <dsp:sp modelId="{41E66BCA-4D2E-4939-8C2E-438126370194}">
      <dsp:nvSpPr>
        <dsp:cNvPr id="0" name=""/>
        <dsp:cNvSpPr/>
      </dsp:nvSpPr>
      <dsp:spPr>
        <a:xfrm rot="1389348">
          <a:off x="2066246" y="3903470"/>
          <a:ext cx="180180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01809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22106" y="3869807"/>
        <a:ext cx="90090" cy="90090"/>
      </dsp:txXfrm>
    </dsp:sp>
    <dsp:sp modelId="{A2A705BB-202B-444D-A2B2-5C4FB95A8936}">
      <dsp:nvSpPr>
        <dsp:cNvPr id="0" name=""/>
        <dsp:cNvSpPr/>
      </dsp:nvSpPr>
      <dsp:spPr>
        <a:xfrm>
          <a:off x="3795478" y="3956530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요청관리</a:t>
          </a:r>
        </a:p>
      </dsp:txBody>
      <dsp:txXfrm>
        <a:off x="3813789" y="3974841"/>
        <a:ext cx="1213729" cy="588553"/>
      </dsp:txXfrm>
    </dsp:sp>
    <dsp:sp modelId="{D92B6E06-5D79-4200-A4B7-7EE846740272}">
      <dsp:nvSpPr>
        <dsp:cNvPr id="0" name=""/>
        <dsp:cNvSpPr/>
      </dsp:nvSpPr>
      <dsp:spPr>
        <a:xfrm rot="19457599">
          <a:off x="4987937" y="4077998"/>
          <a:ext cx="61592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1592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80501" y="4073981"/>
        <a:ext cx="30796" cy="30796"/>
      </dsp:txXfrm>
    </dsp:sp>
    <dsp:sp modelId="{CDD17381-4057-4350-AD81-9419B320EAEA}">
      <dsp:nvSpPr>
        <dsp:cNvPr id="0" name=""/>
        <dsp:cNvSpPr/>
      </dsp:nvSpPr>
      <dsp:spPr>
        <a:xfrm>
          <a:off x="5545970" y="3597053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태스크 요청</a:t>
          </a:r>
        </a:p>
      </dsp:txBody>
      <dsp:txXfrm>
        <a:off x="5564281" y="3615364"/>
        <a:ext cx="1213729" cy="588553"/>
      </dsp:txXfrm>
    </dsp:sp>
    <dsp:sp modelId="{DD8A95E9-2278-4838-822E-927B249420E3}">
      <dsp:nvSpPr>
        <dsp:cNvPr id="0" name=""/>
        <dsp:cNvSpPr/>
      </dsp:nvSpPr>
      <dsp:spPr>
        <a:xfrm rot="2142401">
          <a:off x="4987937" y="4437474"/>
          <a:ext cx="61592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1592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80501" y="4433457"/>
        <a:ext cx="30796" cy="30796"/>
      </dsp:txXfrm>
    </dsp:sp>
    <dsp:sp modelId="{2F5F451F-EA1C-43E3-B0F0-CB6363E21483}">
      <dsp:nvSpPr>
        <dsp:cNvPr id="0" name=""/>
        <dsp:cNvSpPr/>
      </dsp:nvSpPr>
      <dsp:spPr>
        <a:xfrm>
          <a:off x="5545970" y="4316006"/>
          <a:ext cx="1250351" cy="625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리스크 요청</a:t>
          </a:r>
        </a:p>
      </dsp:txBody>
      <dsp:txXfrm>
        <a:off x="5564281" y="4334317"/>
        <a:ext cx="1213729" cy="5885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71508-FD55-405A-B9B4-77BD7B93AF8E}">
      <dsp:nvSpPr>
        <dsp:cNvPr id="0" name=""/>
        <dsp:cNvSpPr/>
      </dsp:nvSpPr>
      <dsp:spPr>
        <a:xfrm>
          <a:off x="1226525" y="311359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개발자</a:t>
          </a:r>
        </a:p>
      </dsp:txBody>
      <dsp:txXfrm>
        <a:off x="1246334" y="3133408"/>
        <a:ext cx="1313042" cy="636712"/>
      </dsp:txXfrm>
    </dsp:sp>
    <dsp:sp modelId="{70FF2D2C-B52A-4C12-AD2F-0C089E90E50D}">
      <dsp:nvSpPr>
        <dsp:cNvPr id="0" name=""/>
        <dsp:cNvSpPr/>
      </dsp:nvSpPr>
      <dsp:spPr>
        <a:xfrm rot="18932257">
          <a:off x="2340760" y="2857048"/>
          <a:ext cx="16656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65622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31930" y="2826789"/>
        <a:ext cx="83281" cy="83281"/>
      </dsp:txXfrm>
    </dsp:sp>
    <dsp:sp modelId="{F15FD724-F787-4456-BF7C-8D00A91A159D}">
      <dsp:nvSpPr>
        <dsp:cNvPr id="0" name=""/>
        <dsp:cNvSpPr/>
      </dsp:nvSpPr>
      <dsp:spPr>
        <a:xfrm>
          <a:off x="3767957" y="1946930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My Task</a:t>
          </a:r>
          <a:endParaRPr lang="ko-KR" altLang="en-US" sz="1600" kern="1200" dirty="0"/>
        </a:p>
      </dsp:txBody>
      <dsp:txXfrm>
        <a:off x="3787766" y="1966739"/>
        <a:ext cx="1313042" cy="636712"/>
      </dsp:txXfrm>
    </dsp:sp>
    <dsp:sp modelId="{7AEB02D5-18DD-48F7-B11D-D5BEBDAD754A}">
      <dsp:nvSpPr>
        <dsp:cNvPr id="0" name=""/>
        <dsp:cNvSpPr/>
      </dsp:nvSpPr>
      <dsp:spPr>
        <a:xfrm rot="20513114">
          <a:off x="2548188" y="3245937"/>
          <a:ext cx="125076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50765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42302" y="3226050"/>
        <a:ext cx="62538" cy="62538"/>
      </dsp:txXfrm>
    </dsp:sp>
    <dsp:sp modelId="{96831CCE-CFCD-4919-9172-3339799D13BA}">
      <dsp:nvSpPr>
        <dsp:cNvPr id="0" name=""/>
        <dsp:cNvSpPr/>
      </dsp:nvSpPr>
      <dsp:spPr>
        <a:xfrm>
          <a:off x="3767957" y="272470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프로젝트</a:t>
          </a:r>
        </a:p>
      </dsp:txBody>
      <dsp:txXfrm>
        <a:off x="3787766" y="2744518"/>
        <a:ext cx="1313042" cy="636712"/>
      </dsp:txXfrm>
    </dsp:sp>
    <dsp:sp modelId="{0BA0FFBD-A075-4A63-85A6-03CC31B0137C}">
      <dsp:nvSpPr>
        <dsp:cNvPr id="0" name=""/>
        <dsp:cNvSpPr/>
      </dsp:nvSpPr>
      <dsp:spPr>
        <a:xfrm rot="19457599">
          <a:off x="5057988" y="2857048"/>
          <a:ext cx="6663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6632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74491" y="2851771"/>
        <a:ext cx="33316" cy="33316"/>
      </dsp:txXfrm>
    </dsp:sp>
    <dsp:sp modelId="{81DBEC2D-2A3A-4662-9976-E4D9847BC0BB}">
      <dsp:nvSpPr>
        <dsp:cNvPr id="0" name=""/>
        <dsp:cNvSpPr/>
      </dsp:nvSpPr>
      <dsp:spPr>
        <a:xfrm>
          <a:off x="5661682" y="233581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진행 프로젝트</a:t>
          </a:r>
        </a:p>
      </dsp:txBody>
      <dsp:txXfrm>
        <a:off x="5681491" y="2355628"/>
        <a:ext cx="1313042" cy="636712"/>
      </dsp:txXfrm>
    </dsp:sp>
    <dsp:sp modelId="{B7708324-874E-4907-BC9F-B6889E5A0C8F}">
      <dsp:nvSpPr>
        <dsp:cNvPr id="0" name=""/>
        <dsp:cNvSpPr/>
      </dsp:nvSpPr>
      <dsp:spPr>
        <a:xfrm rot="17540732">
          <a:off x="6231690" y="1494693"/>
          <a:ext cx="252546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52546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7431285" y="1442938"/>
        <a:ext cx="126273" cy="126273"/>
      </dsp:txXfrm>
    </dsp:sp>
    <dsp:sp modelId="{1A1546D6-CE51-43BB-B318-7B49D12EB7E2}">
      <dsp:nvSpPr>
        <dsp:cNvPr id="0" name=""/>
        <dsp:cNvSpPr/>
      </dsp:nvSpPr>
      <dsp:spPr>
        <a:xfrm>
          <a:off x="7974501" y="0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오버뷰</a:t>
          </a:r>
          <a:endParaRPr lang="ko-KR" altLang="en-US" sz="1600" kern="1200" dirty="0"/>
        </a:p>
      </dsp:txBody>
      <dsp:txXfrm>
        <a:off x="7994310" y="19809"/>
        <a:ext cx="1313042" cy="636712"/>
      </dsp:txXfrm>
    </dsp:sp>
    <dsp:sp modelId="{B6A2C098-CF4A-4390-BAB2-6FEA43A4AC6E}">
      <dsp:nvSpPr>
        <dsp:cNvPr id="0" name=""/>
        <dsp:cNvSpPr/>
      </dsp:nvSpPr>
      <dsp:spPr>
        <a:xfrm rot="18064107">
          <a:off x="6564146" y="1865774"/>
          <a:ext cx="18605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60550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447908" y="1830642"/>
        <a:ext cx="93027" cy="93027"/>
      </dsp:txXfrm>
    </dsp:sp>
    <dsp:sp modelId="{7476BC6D-E291-45EE-92E4-E4F0D065280C}">
      <dsp:nvSpPr>
        <dsp:cNvPr id="0" name=""/>
        <dsp:cNvSpPr/>
      </dsp:nvSpPr>
      <dsp:spPr>
        <a:xfrm>
          <a:off x="7974501" y="742162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대시보드</a:t>
          </a:r>
        </a:p>
      </dsp:txBody>
      <dsp:txXfrm>
        <a:off x="7994310" y="761971"/>
        <a:ext cx="1313042" cy="636712"/>
      </dsp:txXfrm>
    </dsp:sp>
    <dsp:sp modelId="{89BF98E3-92A7-4FB2-9A1D-F5FAF9282134}">
      <dsp:nvSpPr>
        <dsp:cNvPr id="0" name=""/>
        <dsp:cNvSpPr/>
      </dsp:nvSpPr>
      <dsp:spPr>
        <a:xfrm rot="19178663">
          <a:off x="6864429" y="2254664"/>
          <a:ext cx="125998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59984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462922" y="2234546"/>
        <a:ext cx="62999" cy="62999"/>
      </dsp:txXfrm>
    </dsp:sp>
    <dsp:sp modelId="{D0505D4B-AA2E-4AED-B646-7703E489DBF1}">
      <dsp:nvSpPr>
        <dsp:cNvPr id="0" name=""/>
        <dsp:cNvSpPr/>
      </dsp:nvSpPr>
      <dsp:spPr>
        <a:xfrm>
          <a:off x="7974501" y="1519942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간트차트</a:t>
          </a:r>
          <a:endParaRPr lang="ko-KR" altLang="en-US" sz="1600" kern="1200" dirty="0"/>
        </a:p>
      </dsp:txBody>
      <dsp:txXfrm>
        <a:off x="7994310" y="1539751"/>
        <a:ext cx="1313042" cy="636712"/>
      </dsp:txXfrm>
    </dsp:sp>
    <dsp:sp modelId="{2A745E9E-4C43-4B1C-A256-26FC80DF6394}">
      <dsp:nvSpPr>
        <dsp:cNvPr id="0" name=""/>
        <dsp:cNvSpPr/>
      </dsp:nvSpPr>
      <dsp:spPr>
        <a:xfrm rot="21463667">
          <a:off x="7013964" y="2643554"/>
          <a:ext cx="96091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60914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470399" y="2630913"/>
        <a:ext cx="48045" cy="48045"/>
      </dsp:txXfrm>
    </dsp:sp>
    <dsp:sp modelId="{13C440D4-D681-4AEF-AC28-161518C369AC}">
      <dsp:nvSpPr>
        <dsp:cNvPr id="0" name=""/>
        <dsp:cNvSpPr/>
      </dsp:nvSpPr>
      <dsp:spPr>
        <a:xfrm>
          <a:off x="7974501" y="2297722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캘린더</a:t>
          </a:r>
        </a:p>
      </dsp:txBody>
      <dsp:txXfrm>
        <a:off x="7994310" y="2317531"/>
        <a:ext cx="1313042" cy="636712"/>
      </dsp:txXfrm>
    </dsp:sp>
    <dsp:sp modelId="{51D01ED9-20C7-48A0-B3A4-0CBAE5448AD8}">
      <dsp:nvSpPr>
        <dsp:cNvPr id="0" name=""/>
        <dsp:cNvSpPr/>
      </dsp:nvSpPr>
      <dsp:spPr>
        <a:xfrm rot="2256585">
          <a:off x="6888403" y="3032444"/>
          <a:ext cx="121203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12037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464120" y="3013525"/>
        <a:ext cx="60601" cy="60601"/>
      </dsp:txXfrm>
    </dsp:sp>
    <dsp:sp modelId="{1EF5F1FC-45A7-4CA3-B992-8859A96946F6}">
      <dsp:nvSpPr>
        <dsp:cNvPr id="0" name=""/>
        <dsp:cNvSpPr/>
      </dsp:nvSpPr>
      <dsp:spPr>
        <a:xfrm>
          <a:off x="7974501" y="3075501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태스크리스트</a:t>
          </a:r>
        </a:p>
      </dsp:txBody>
      <dsp:txXfrm>
        <a:off x="7994310" y="3095310"/>
        <a:ext cx="1313042" cy="636712"/>
      </dsp:txXfrm>
    </dsp:sp>
    <dsp:sp modelId="{B87AEACF-31BD-4D41-851B-D83D53F6AE8B}">
      <dsp:nvSpPr>
        <dsp:cNvPr id="0" name=""/>
        <dsp:cNvSpPr/>
      </dsp:nvSpPr>
      <dsp:spPr>
        <a:xfrm rot="3460609">
          <a:off x="6596564" y="3421334"/>
          <a:ext cx="17957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795715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449529" y="3387822"/>
        <a:ext cx="89785" cy="89785"/>
      </dsp:txXfrm>
    </dsp:sp>
    <dsp:sp modelId="{EE1C6076-DD3E-4EB6-926F-9198A0B8CD2C}">
      <dsp:nvSpPr>
        <dsp:cNvPr id="0" name=""/>
        <dsp:cNvSpPr/>
      </dsp:nvSpPr>
      <dsp:spPr>
        <a:xfrm>
          <a:off x="7974501" y="3853281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활동로그</a:t>
          </a:r>
        </a:p>
      </dsp:txBody>
      <dsp:txXfrm>
        <a:off x="7994310" y="3873090"/>
        <a:ext cx="1313042" cy="636712"/>
      </dsp:txXfrm>
    </dsp:sp>
    <dsp:sp modelId="{BB79BD3E-DCB5-4E32-825C-BB7D02E5106E}">
      <dsp:nvSpPr>
        <dsp:cNvPr id="0" name=""/>
        <dsp:cNvSpPr/>
      </dsp:nvSpPr>
      <dsp:spPr>
        <a:xfrm rot="4037951">
          <a:off x="6250432" y="3810223"/>
          <a:ext cx="248797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487978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7432222" y="3759406"/>
        <a:ext cx="124398" cy="124398"/>
      </dsp:txXfrm>
    </dsp:sp>
    <dsp:sp modelId="{D24ECF81-CFAE-495F-96FE-5EA9855196BB}">
      <dsp:nvSpPr>
        <dsp:cNvPr id="0" name=""/>
        <dsp:cNvSpPr/>
      </dsp:nvSpPr>
      <dsp:spPr>
        <a:xfrm>
          <a:off x="7974501" y="4631061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리스크</a:t>
          </a:r>
        </a:p>
      </dsp:txBody>
      <dsp:txXfrm>
        <a:off x="7994310" y="4650870"/>
        <a:ext cx="1313042" cy="636712"/>
      </dsp:txXfrm>
    </dsp:sp>
    <dsp:sp modelId="{B1E84B2C-DE13-417D-A2E2-B903E45362CB}">
      <dsp:nvSpPr>
        <dsp:cNvPr id="0" name=""/>
        <dsp:cNvSpPr/>
      </dsp:nvSpPr>
      <dsp:spPr>
        <a:xfrm rot="2142401">
          <a:off x="5057988" y="3245937"/>
          <a:ext cx="6663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6632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74491" y="3240661"/>
        <a:ext cx="33316" cy="33316"/>
      </dsp:txXfrm>
    </dsp:sp>
    <dsp:sp modelId="{E993B14E-0A48-4610-94BC-0DF08191888C}">
      <dsp:nvSpPr>
        <dsp:cNvPr id="0" name=""/>
        <dsp:cNvSpPr/>
      </dsp:nvSpPr>
      <dsp:spPr>
        <a:xfrm>
          <a:off x="5661682" y="311359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완료 프로젝트</a:t>
          </a:r>
        </a:p>
      </dsp:txBody>
      <dsp:txXfrm>
        <a:off x="5681491" y="3133408"/>
        <a:ext cx="1313042" cy="636712"/>
      </dsp:txXfrm>
    </dsp:sp>
    <dsp:sp modelId="{C99D169F-7071-4D21-857A-F752AEFDD519}">
      <dsp:nvSpPr>
        <dsp:cNvPr id="0" name=""/>
        <dsp:cNvSpPr/>
      </dsp:nvSpPr>
      <dsp:spPr>
        <a:xfrm rot="2667743">
          <a:off x="2340760" y="4023717"/>
          <a:ext cx="16656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665622" y="113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31930" y="3993458"/>
        <a:ext cx="83281" cy="83281"/>
      </dsp:txXfrm>
    </dsp:sp>
    <dsp:sp modelId="{97684F2C-0A95-4386-88B6-929B4712F6CB}">
      <dsp:nvSpPr>
        <dsp:cNvPr id="0" name=""/>
        <dsp:cNvSpPr/>
      </dsp:nvSpPr>
      <dsp:spPr>
        <a:xfrm>
          <a:off x="3767957" y="428026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요청관리</a:t>
          </a:r>
        </a:p>
      </dsp:txBody>
      <dsp:txXfrm>
        <a:off x="3787766" y="4300078"/>
        <a:ext cx="1313042" cy="636712"/>
      </dsp:txXfrm>
    </dsp:sp>
    <dsp:sp modelId="{34E02C2B-8F7E-4415-8973-557496C90AC8}">
      <dsp:nvSpPr>
        <dsp:cNvPr id="0" name=""/>
        <dsp:cNvSpPr/>
      </dsp:nvSpPr>
      <dsp:spPr>
        <a:xfrm rot="19457599">
          <a:off x="5057988" y="4412607"/>
          <a:ext cx="6663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6632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74491" y="4407331"/>
        <a:ext cx="33316" cy="33316"/>
      </dsp:txXfrm>
    </dsp:sp>
    <dsp:sp modelId="{FCC59DA2-3231-4612-BB7C-EF11F8A5C722}">
      <dsp:nvSpPr>
        <dsp:cNvPr id="0" name=""/>
        <dsp:cNvSpPr/>
      </dsp:nvSpPr>
      <dsp:spPr>
        <a:xfrm>
          <a:off x="5661682" y="389137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태스크 요청</a:t>
          </a:r>
        </a:p>
      </dsp:txBody>
      <dsp:txXfrm>
        <a:off x="5681491" y="3911188"/>
        <a:ext cx="1313042" cy="636712"/>
      </dsp:txXfrm>
    </dsp:sp>
    <dsp:sp modelId="{D03D10DA-20F7-428A-AB7E-E2D810A19B34}">
      <dsp:nvSpPr>
        <dsp:cNvPr id="0" name=""/>
        <dsp:cNvSpPr/>
      </dsp:nvSpPr>
      <dsp:spPr>
        <a:xfrm rot="2142401">
          <a:off x="5057988" y="4801497"/>
          <a:ext cx="6663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66322" y="1138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74491" y="4796221"/>
        <a:ext cx="33316" cy="33316"/>
      </dsp:txXfrm>
    </dsp:sp>
    <dsp:sp modelId="{D7558C80-5E4A-482D-B1FD-A4AFB1A120AD}">
      <dsp:nvSpPr>
        <dsp:cNvPr id="0" name=""/>
        <dsp:cNvSpPr/>
      </dsp:nvSpPr>
      <dsp:spPr>
        <a:xfrm>
          <a:off x="5661682" y="4669159"/>
          <a:ext cx="1352660" cy="67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리스크 요청</a:t>
          </a:r>
        </a:p>
      </dsp:txBody>
      <dsp:txXfrm>
        <a:off x="5681491" y="4688968"/>
        <a:ext cx="1313042" cy="6367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0339A-47FE-4C10-B49B-DB185EB2908F}">
      <dsp:nvSpPr>
        <dsp:cNvPr id="0" name=""/>
        <dsp:cNvSpPr/>
      </dsp:nvSpPr>
      <dsp:spPr>
        <a:xfrm>
          <a:off x="6784148" y="3046707"/>
          <a:ext cx="349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331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50080" y="3083694"/>
        <a:ext cx="17466" cy="17466"/>
      </dsp:txXfrm>
    </dsp:sp>
    <dsp:sp modelId="{A776FC13-C8DD-4AA2-AF78-17EB4E962988}">
      <dsp:nvSpPr>
        <dsp:cNvPr id="0" name=""/>
        <dsp:cNvSpPr/>
      </dsp:nvSpPr>
      <dsp:spPr>
        <a:xfrm>
          <a:off x="4688159" y="3046707"/>
          <a:ext cx="349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331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54092" y="3083694"/>
        <a:ext cx="17466" cy="17466"/>
      </dsp:txXfrm>
    </dsp:sp>
    <dsp:sp modelId="{4ACFB9A6-94E7-4F62-89C9-C3BFFC625A2F}">
      <dsp:nvSpPr>
        <dsp:cNvPr id="0" name=""/>
        <dsp:cNvSpPr/>
      </dsp:nvSpPr>
      <dsp:spPr>
        <a:xfrm>
          <a:off x="2592170" y="2759604"/>
          <a:ext cx="349331" cy="332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665" y="0"/>
              </a:lnTo>
              <a:lnTo>
                <a:pt x="174665" y="332823"/>
              </a:lnTo>
              <a:lnTo>
                <a:pt x="349331" y="33282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754774" y="2913953"/>
        <a:ext cx="24124" cy="24124"/>
      </dsp:txXfrm>
    </dsp:sp>
    <dsp:sp modelId="{92AE9FC5-0BDC-4187-9F26-F46109D2C05B}">
      <dsp:nvSpPr>
        <dsp:cNvPr id="0" name=""/>
        <dsp:cNvSpPr/>
      </dsp:nvSpPr>
      <dsp:spPr>
        <a:xfrm>
          <a:off x="6784148" y="2381061"/>
          <a:ext cx="349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331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950080" y="2418047"/>
        <a:ext cx="17466" cy="17466"/>
      </dsp:txXfrm>
    </dsp:sp>
    <dsp:sp modelId="{A565E2BE-594D-488B-A6C6-D245BC6EE045}">
      <dsp:nvSpPr>
        <dsp:cNvPr id="0" name=""/>
        <dsp:cNvSpPr/>
      </dsp:nvSpPr>
      <dsp:spPr>
        <a:xfrm>
          <a:off x="4688159" y="2381061"/>
          <a:ext cx="349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331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54092" y="2418047"/>
        <a:ext cx="17466" cy="17466"/>
      </dsp:txXfrm>
    </dsp:sp>
    <dsp:sp modelId="{7A668F5A-92EF-4E0A-9334-DC88302C7A34}">
      <dsp:nvSpPr>
        <dsp:cNvPr id="0" name=""/>
        <dsp:cNvSpPr/>
      </dsp:nvSpPr>
      <dsp:spPr>
        <a:xfrm>
          <a:off x="2592170" y="2426781"/>
          <a:ext cx="349331" cy="332823"/>
        </a:xfrm>
        <a:custGeom>
          <a:avLst/>
          <a:gdLst/>
          <a:ahLst/>
          <a:cxnLst/>
          <a:rect l="0" t="0" r="0" b="0"/>
          <a:pathLst>
            <a:path>
              <a:moveTo>
                <a:pt x="0" y="332823"/>
              </a:moveTo>
              <a:lnTo>
                <a:pt x="174665" y="332823"/>
              </a:lnTo>
              <a:lnTo>
                <a:pt x="174665" y="0"/>
              </a:lnTo>
              <a:lnTo>
                <a:pt x="349331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754774" y="2581130"/>
        <a:ext cx="24124" cy="24124"/>
      </dsp:txXfrm>
    </dsp:sp>
    <dsp:sp modelId="{6D60FC1F-3C0B-4387-AAC1-8E4CF156BA51}">
      <dsp:nvSpPr>
        <dsp:cNvPr id="0" name=""/>
        <dsp:cNvSpPr/>
      </dsp:nvSpPr>
      <dsp:spPr>
        <a:xfrm>
          <a:off x="496182" y="2713884"/>
          <a:ext cx="3493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9331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62114" y="2750871"/>
        <a:ext cx="17466" cy="17466"/>
      </dsp:txXfrm>
    </dsp:sp>
    <dsp:sp modelId="{F1A51820-EDC3-4C21-9D51-3E426D66E0AF}">
      <dsp:nvSpPr>
        <dsp:cNvPr id="0" name=""/>
        <dsp:cNvSpPr/>
      </dsp:nvSpPr>
      <dsp:spPr>
        <a:xfrm>
          <a:off x="-275915" y="2513269"/>
          <a:ext cx="1051525" cy="4926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인사담당자</a:t>
          </a:r>
        </a:p>
      </dsp:txBody>
      <dsp:txXfrm>
        <a:off x="-275915" y="2513269"/>
        <a:ext cx="1051525" cy="492669"/>
      </dsp:txXfrm>
    </dsp:sp>
    <dsp:sp modelId="{538E0CFF-E16B-46B3-8E1B-CA3CEE8A254E}">
      <dsp:nvSpPr>
        <dsp:cNvPr id="0" name=""/>
        <dsp:cNvSpPr/>
      </dsp:nvSpPr>
      <dsp:spPr>
        <a:xfrm>
          <a:off x="845513" y="2493345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계정 정보 입력</a:t>
          </a:r>
        </a:p>
      </dsp:txBody>
      <dsp:txXfrm>
        <a:off x="845513" y="2493345"/>
        <a:ext cx="1746657" cy="532517"/>
      </dsp:txXfrm>
    </dsp:sp>
    <dsp:sp modelId="{CFE3C7A2-DF39-40A1-A064-A74DC4CB0B3F}">
      <dsp:nvSpPr>
        <dsp:cNvPr id="0" name=""/>
        <dsp:cNvSpPr/>
      </dsp:nvSpPr>
      <dsp:spPr>
        <a:xfrm>
          <a:off x="2941502" y="2160522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PM </a:t>
          </a:r>
          <a:r>
            <a:rPr lang="ko-KR" altLang="en-US" sz="1400" kern="1200" dirty="0"/>
            <a:t>계정 생성</a:t>
          </a:r>
          <a:endParaRPr lang="en-US" altLang="ko-KR" sz="1400" kern="1200" dirty="0"/>
        </a:p>
      </dsp:txBody>
      <dsp:txXfrm>
        <a:off x="2941502" y="2160522"/>
        <a:ext cx="1746657" cy="532517"/>
      </dsp:txXfrm>
    </dsp:sp>
    <dsp:sp modelId="{D1AF5B49-2C4F-49A0-92EE-44755390E8BD}">
      <dsp:nvSpPr>
        <dsp:cNvPr id="0" name=""/>
        <dsp:cNvSpPr/>
      </dsp:nvSpPr>
      <dsp:spPr>
        <a:xfrm>
          <a:off x="5037491" y="2160522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PM</a:t>
          </a:r>
          <a:r>
            <a:rPr lang="ko-KR" altLang="en-US" sz="1400" kern="1200" dirty="0"/>
            <a:t>에게 계정 제공</a:t>
          </a:r>
        </a:p>
      </dsp:txBody>
      <dsp:txXfrm>
        <a:off x="5037491" y="2160522"/>
        <a:ext cx="1746657" cy="532517"/>
      </dsp:txXfrm>
    </dsp:sp>
    <dsp:sp modelId="{04304B68-DBEA-4357-8018-DF3818779695}">
      <dsp:nvSpPr>
        <dsp:cNvPr id="0" name=""/>
        <dsp:cNvSpPr/>
      </dsp:nvSpPr>
      <dsp:spPr>
        <a:xfrm>
          <a:off x="7133479" y="2160522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로그인</a:t>
          </a:r>
        </a:p>
      </dsp:txBody>
      <dsp:txXfrm>
        <a:off x="7133479" y="2160522"/>
        <a:ext cx="1746657" cy="532517"/>
      </dsp:txXfrm>
    </dsp:sp>
    <dsp:sp modelId="{602AF5EE-07A8-427F-A9E5-15B7C357A24D}">
      <dsp:nvSpPr>
        <dsp:cNvPr id="0" name=""/>
        <dsp:cNvSpPr/>
      </dsp:nvSpPr>
      <dsp:spPr>
        <a:xfrm>
          <a:off x="2941502" y="2826169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개발자 계정 생성</a:t>
          </a:r>
        </a:p>
      </dsp:txBody>
      <dsp:txXfrm>
        <a:off x="2941502" y="2826169"/>
        <a:ext cx="1746657" cy="532517"/>
      </dsp:txXfrm>
    </dsp:sp>
    <dsp:sp modelId="{74468BBF-67DD-4659-9375-CE684A841BD4}">
      <dsp:nvSpPr>
        <dsp:cNvPr id="0" name=""/>
        <dsp:cNvSpPr/>
      </dsp:nvSpPr>
      <dsp:spPr>
        <a:xfrm>
          <a:off x="5037491" y="2826169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개발자에게 계정 제공</a:t>
          </a:r>
        </a:p>
      </dsp:txBody>
      <dsp:txXfrm>
        <a:off x="5037491" y="2826169"/>
        <a:ext cx="1746657" cy="532517"/>
      </dsp:txXfrm>
    </dsp:sp>
    <dsp:sp modelId="{8A0ECB5E-FEC2-4BE4-A23B-A6E58BC1C3C3}">
      <dsp:nvSpPr>
        <dsp:cNvPr id="0" name=""/>
        <dsp:cNvSpPr/>
      </dsp:nvSpPr>
      <dsp:spPr>
        <a:xfrm>
          <a:off x="7133479" y="2826169"/>
          <a:ext cx="1746657" cy="5325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로그인</a:t>
          </a:r>
        </a:p>
      </dsp:txBody>
      <dsp:txXfrm>
        <a:off x="7133479" y="2826169"/>
        <a:ext cx="1746657" cy="532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481 691 24575,'2'0'0,"25"0"0,68 0 0,-45 0 0,5 0-1258,31 0 0,1 0 1258,-25 0 0,-1 0 0,24 0 0,1 0-885,-13 0 1,0 0 884,22 0 0,2 0 0,-11 0 0,-1 0 0,0 0 0,-5 0 224,-27 0 0,-2 0-224,5 0 0,-4 0 0,10 0 0,21 0 1127,-32 0-1127,-4 0 2077,-20 0-2077,-5 0 633,-9 0-633,-11 0 0,-3 0 0,-7 0 0,-1 0 0,-4 0 0,2 0 0,-7 0 0,2 0 0,-4 0 0,0 0 0,-13 0 0,-10 0 0,-22 0 0,15 0 0,-6 0-948,-30 0 1,-3 0 947,13 0 0,-3 0-898,2 0 1,-7 0 0,4 0 897,-15 0 0,0 0 0,21 0 0,-3 0 0,3 0-638,-10 0 0,2 0 638,-5 0 0,5 0 0,25 0 0,2 0-104,-5 0 1,1 0 103,-28 0 1469,30 0-1469,27 0 2690,11 0-2690,10 0 1620,7 0-1620,12 0 291,18 0-291,20 0 0,27 0 0,22 0-936,-28 0 0,3 0 936,5 4 0,2 0 0,11 1 0,0 0 0,-6 4 0,-1 0 0,6 0 0,-1 0 0,-10-1 0,-1 1 0,6-1 0,-2 1 0,-8 3 0,-4 0-279,-13-4 0,-1 1 279,1 2 0,-2 0 0,24 3 0,7-6 0,-19-2 0,-17-6 0,-15 4 1816,-8-2-1816,-11 2 614,-1-4-614,-16 0 0,-5 0 0,-17 0 0,-4 0 0,-19 0 0,-12 0 0,-26 0 0,33 0 0,-2 0-727,-9 0 1,-2 0 726,-10 0 0,-4 0-1004,-10 0 1,-2 0 1003,1 0 0,-2 0 0,-6 0 0,4 0 0,29 0 0,2 0-284,-10 0 1,3 0 283,-19 0 0,36 0 0,0 0 0,-31 0 0,25 0 0,17 0 1256,16 0-1256,23 0 2089,17 5-2089,28 3 0,33-2 0,22 7-625,-15-11 1,3-2 624,-16 4 0,2-1 0,-2-2 0,5-2 0,-4 1 0,17 0 0,-4 0 0,-6 0 0,-1 0-512,4 0 1,-4 0 511,22 0-234,0 0 234,-23 0 0,-26 0 0,-15 0 1800,-13 0-1800,-7 0 1115,-16-4-1115,-11-2 273,-19-4-273,-18-2 0,-15-7 0,-20 3-765,-11-4 765,40 12 0,-2 0 0,-1-3 0,0 0 0,-4 1 0,0 2 0,13 0 0,0 0 0,-5 1 0,1 0 0,-34-1 0,-7-6 0,10 0 0,11 0 0,17 7 0,14-3 0,4 9 0,23-4 0,4 5 765,46 0-765,16 0 0,15 0 0,9 0-1239,1 0 0,3 0 1239,-7 0 0,4-1 0,1 2-929,9 2 0,1 1 0,-2-1 929,-14-2 0,-2-1 0,2 1 0,16 2 0,3 1 0,-7-1-765,-6-3 1,-2 0 764,25 4 0,0 0 0,-25-3 0,-4 0-324,3 3 0,-2 0 324,-10-4 0,-6 0 1794,16 0-1794,-15 0 2718,-34 0-2718,-10 0 1960,-38 0-1960,-22 0 0,-37-7 0,16 2 0,-3 0-1078,6 1 1,-5-1 1077,-10 2 0,-10 0 0,2 1-1224,9 1 0,3 2 1,-5-1 1223,4 0 0,-5 0 0,0 0 0,4 0 0,-5 0 0,4 0 0,-3 0-610,-16 0 1,-2 0 0,9 0 609,11 0 0,2 0-417,4 0 0,-5-1 1,8 2 416,2 3 0,6 0 811,-5-4 1,4 1-812,-34 12 3281,42-11-3281,23 3 2391,17-1-2391,12-3 2110,21 7-2110,28-7 0,48 12-1075,-23-11 0,7-2 1075,19 3 0,7 1-990,-19 0 0,4-1 1,-3 0 989,-11-2 0,-1-1 0,3 1-746,0 4 1,4 0-1,0 1 1,-3-2 745,6-2 0,-3-3 0,-1 3 0,-2 3 0,1 2 0,-1-2-382,1-4 0,1-2 0,-8 2 382,-5 6 0,-4 0 660,13-3 0,-4 0-660,25 5 0,-29 2 2410,-29-9-2410,-10 3 3629,-18-5-3629,-26 0 1928,-31 0-1928,-42-7 0,24 3 0,-8-2-1065,2-3 1,-6-2 0,-1 2 1064,2 3 0,-1 3 0,-5-1-817,2-1 1,-5-1 0,-1 0 0,6 3 816,0 1 0,4 3 0,-3 0 0,5-1 0,-4 0 0,0 0 0,3 0 0,-10 0 0,3 0 0,2 0 0,9 0 0,0 0 0,0 0-460,-10 0 0,-2 0 1,10 0 459,8 0 0,5 0-59,-9 0 0,4 0 59,-19 0 2598,42 0-2598,45 0 0,88 0 0,-17 0 0,9 0-246,-3 0 1,8 0 0,2 0 245,-10 0 0,2 1 0,2-1 0,3-1-714,-8-3 0,2 0 0,2-1 0,1-1 0,1 1 714,9-1 0,2 1 0,1-1 0,-1 0 0,-3-1 0,6-1 0,-2-2 0,-1 0 0,1 0-426,-10 1 0,3-1 0,0-1 0,-5 2 0,-9 1 426,-3 0 0,-8 2 0,4-2-365,28-4 0,6-3 0,-10 2 365,-14 3 0,-5 1 886,14-5 0,-4 2-886,-30 4 0,-5 1 4426,13-6-4426,-34 3 3610,-17 0-3610,-6 1 2595,-50-2-2595,-45-3 0,37 9 0,-4 1-671,-31 0 0,-5 1 671,7 2 0,-2 2-1076,17-1 1,-4 0-1,-1 0 1076,-6 0 0,-2 0 0,1 0 0,-1-1 0,0 1 0,-1 1 0,1 0 0,-1 2 0,1 1 0,-1 2 0,0 1 0,6 0-591,-3 2 0,5 1 591,-11 7 0,7 0-250,2-2 250,-15 7 1679,41-10-1679,23-1 3280,22-2-3280,9 0 1585,29-3-1585,58-2 0,-36-4 0,4 0-1097,34 0 0,8 0 1097,-31 0 0,1 0 0,1 0-949,7 0 0,1 0 1,2 0 948,6 0 0,1 0 0,-1 0 0,-3 0 0,-2 1 0,0-2 0,-2-4 0,-1-2 0,-4 2-646,13 3 1,-3 0 645,6-10 0,-6-1-287,9 5 287,-37 1 0,-2-1 0,14-5 1932,-27 2-1932,-13 1 2913,-21 1-2913,-1-1 1717,-33 0-1717,-58-12 0,37 16 0,-5 2-1029,-35-4 0,-7 0 1029,5 7 0,-2 2-845,25-1 1,-2 0 0,0 0 844,-5 0 0,0 0 0,6 0 0,-4 0 0,3 0-392,-15 0 0,5 0 392,-3 0 0,-14 0 0,40 0 2026,29 0-2026,14-4 2737,23-1-2737,52-14 0,35 3-505,-20 1 0,4-2 505,-1 4 0,-1 0 0,-9 0 0,-2 0-324,3 1 0,-4 0 324,24-2 0,-36 4 0,-3-1 0,12-3 0,-7-5 0,-32 9 0,-7 0 1977,-12 1-1977,-4 0 720,-29-2-720,-16 5 0,-40 1 0,-10 5-613,38 0 1,-1 0 612,-6 0 0,-1 0 0,-5 0 0,-1 0 0,-5-1 0,0 2 0,-1 2 0,2 1 0,18-1 0,1 2-188,-6 5 0,3 2 188,-19 3 0,1 5 0,20-7 0,27-3 0,45-4 0,69-2 0,13-17-550,-8 5 1,5-4 549,-18-8 0,-3-1 0,2 6 0,-1 1-197,-4-6 0,-4 1 197,29-4-114,-8 1 114,-18-3 0,-22 17 0,-24-2 558,-4 6 1,-14 3-1,-1-3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24575,'29'0'0,"7"0"0,13 0 0,8 0 0,17 0 0,-27 0 0,22 0 0,-24 0 0,20 0 0,-14 0 0,3 0 0,2 0 0,-17 0 0,9 0 0,-28 0 0,0 0 0,0 0 0,0 0 0,0 0 0,0 0 0,1 0 0,5 0 0,1 0 0,0 0 0,5 0 0,-5 0 0,7 0 0,-1 0 0,0 0 0,0 0 0,-5 0 0,-3 0 0,-4 0 0,-1 0 0,-5 0 0,-1 0 0,-5 0 0,0 0 0,0 0 0,-4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481 691 24575,'2'0'0,"25"0"0,68 0 0,-45 0 0,5 0-1258,31 0 0,1 0 1258,-25 0 0,-1 0 0,24 0 0,1 0-885,-13 0 1,0 0 884,22 0 0,2 0 0,-11 0 0,-1 0 0,0 0 0,-5 0 224,-27 0 0,-2 0-224,5 0 0,-4 0 0,10 0 0,21 0 1127,-32 0-1127,-4 0 2077,-20 0-2077,-5 0 633,-9 0-633,-11 0 0,-3 0 0,-7 0 0,-1 0 0,-4 0 0,2 0 0,-7 0 0,2 0 0,-4 0 0,0 0 0,-13 0 0,-10 0 0,-22 0 0,15 0 0,-6 0-948,-30 0 1,-3 0 947,13 0 0,-3 0-898,2 0 1,-7 0 0,4 0 897,-15 0 0,0 0 0,21 0 0,-3 0 0,3 0-638,-10 0 0,2 0 638,-5 0 0,5 0 0,25 0 0,2 0-104,-5 0 1,1 0 103,-28 0 1469,30 0-1469,27 0 2690,11 0-2690,10 0 1620,7 0-1620,12 0 291,18 0-291,20 0 0,27 0 0,22 0-936,-28 0 0,3 0 936,5 4 0,2 0 0,11 1 0,0 0 0,-6 4 0,-1 0 0,6 0 0,-1 0 0,-10-1 0,-1 1 0,6-1 0,-2 1 0,-8 3 0,-4 0-279,-13-4 0,-1 1 279,1 2 0,-2 0 0,24 3 0,7-6 0,-19-2 0,-17-6 0,-15 4 1816,-8-2-1816,-11 2 614,-1-4-614,-16 0 0,-5 0 0,-17 0 0,-4 0 0,-19 0 0,-12 0 0,-26 0 0,33 0 0,-2 0-727,-9 0 1,-2 0 726,-10 0 0,-4 0-1004,-10 0 1,-2 0 1003,1 0 0,-2 0 0,-6 0 0,4 0 0,29 0 0,2 0-284,-10 0 1,3 0 283,-19 0 0,36 0 0,0 0 0,-31 0 0,25 0 0,17 0 1256,16 0-1256,23 0 2089,17 5-2089,28 3 0,33-2 0,22 7-625,-15-11 1,3-2 624,-16 4 0,2-1 0,-2-2 0,5-2 0,-4 1 0,17 0 0,-4 0 0,-6 0 0,-1 0-512,4 0 1,-4 0 511,22 0-234,0 0 234,-23 0 0,-26 0 0,-15 0 1800,-13 0-1800,-7 0 1115,-16-4-1115,-11-2 273,-19-4-273,-18-2 0,-15-7 0,-20 3-765,-11-4 765,40 12 0,-2 0 0,-1-3 0,0 0 0,-4 1 0,0 2 0,13 0 0,0 0 0,-5 1 0,1 0 0,-34-1 0,-7-6 0,10 0 0,11 0 0,17 7 0,14-3 0,4 9 0,23-4 0,4 5 765,46 0-765,16 0 0,15 0 0,9 0-1239,1 0 0,3 0 1239,-7 0 0,4-1 0,1 2-929,9 2 0,1 1 0,-2-1 929,-14-2 0,-2-1 0,2 1 0,16 2 0,3 1 0,-7-1-765,-6-3 1,-2 0 764,25 4 0,0 0 0,-25-3 0,-4 0-324,3 3 0,-2 0 324,-10-4 0,-6 0 1794,16 0-1794,-15 0 2718,-34 0-2718,-10 0 1960,-38 0-1960,-22 0 0,-37-7 0,16 2 0,-3 0-1078,6 1 1,-5-1 1077,-10 2 0,-10 0 0,2 1-1224,9 1 0,3 2 1,-5-1 1223,4 0 0,-5 0 0,0 0 0,4 0 0,-5 0 0,4 0 0,-3 0-610,-16 0 1,-2 0 0,9 0 609,11 0 0,2 0-417,4 0 0,-5-1 1,8 2 416,2 3 0,6 0 811,-5-4 1,4 1-812,-34 12 3281,42-11-3281,23 3 2391,17-1-2391,12-3 2110,21 7-2110,28-7 0,48 12-1075,-23-11 0,7-2 1075,19 3 0,7 1-990,-19 0 0,4-1 1,-3 0 989,-11-2 0,-1-1 0,3 1-746,0 4 1,4 0-1,0 1 1,-3-2 745,6-2 0,-3-3 0,-1 3 0,-2 3 0,1 2 0,-1-2-382,1-4 0,1-2 0,-8 2 382,-5 6 0,-4 0 660,13-3 0,-4 0-660,25 5 0,-29 2 2410,-29-9-2410,-10 3 3629,-18-5-3629,-26 0 1928,-31 0-1928,-42-7 0,24 3 0,-8-2-1065,2-3 1,-6-2 0,-1 2 1064,2 3 0,-1 3 0,-5-1-817,2-1 1,-5-1 0,-1 0 0,6 3 816,0 1 0,4 3 0,-3 0 0,5-1 0,-4 0 0,0 0 0,3 0 0,-10 0 0,3 0 0,2 0 0,9 0 0,0 0 0,0 0-460,-10 0 0,-2 0 1,10 0 459,8 0 0,5 0-59,-9 0 0,4 0 59,-19 0 2598,42 0-2598,45 0 0,88 0 0,-17 0 0,9 0-246,-3 0 1,8 0 0,2 0 245,-10 0 0,2 1 0,2-1 0,3-1-714,-8-3 0,2 0 0,2-1 0,1-1 0,1 1 714,9-1 0,2 1 0,1-1 0,-1 0 0,-3-1 0,6-1 0,-2-2 0,-1 0 0,1 0-426,-10 1 0,3-1 0,0-1 0,-5 2 0,-9 1 426,-3 0 0,-8 2 0,4-2-365,28-4 0,6-3 0,-10 2 365,-14 3 0,-5 1 886,14-5 0,-4 2-886,-30 4 0,-5 1 4426,13-6-4426,-34 3 3610,-17 0-3610,-6 1 2595,-50-2-2595,-45-3 0,37 9 0,-4 1-671,-31 0 0,-5 1 671,7 2 0,-2 2-1076,17-1 1,-4 0-1,-1 0 1076,-6 0 0,-2 0 0,1 0 0,-1-1 0,0 1 0,-1 1 0,1 0 0,-1 2 0,1 1 0,-1 2 0,0 1 0,6 0-591,-3 2 0,5 1 591,-11 7 0,7 0-250,2-2 250,-15 7 1679,41-10-1679,23-1 3280,22-2-3280,9 0 1585,29-3-1585,58-2 0,-36-4 0,4 0-1097,34 0 0,8 0 1097,-31 0 0,1 0 0,1 0-949,7 0 0,1 0 1,2 0 948,6 0 0,1 0 0,-1 0 0,-3 0 0,-2 1 0,0-2 0,-2-4 0,-1-2 0,-4 2-646,13 3 1,-3 0 645,6-10 0,-6-1-287,9 5 287,-37 1 0,-2-1 0,14-5 1932,-27 2-1932,-13 1 2913,-21 1-2913,-1-1 1717,-33 0-1717,-58-12 0,37 16 0,-5 2-1029,-35-4 0,-7 0 1029,5 7 0,-2 2-845,25-1 1,-2 0 0,0 0 844,-5 0 0,0 0 0,6 0 0,-4 0 0,3 0-392,-15 0 0,5 0 392,-3 0 0,-14 0 0,40 0 2026,29 0-2026,14-4 2737,23-1-2737,52-14 0,35 3-505,-20 1 0,4-2 505,-1 4 0,-1 0 0,-9 0 0,-2 0-324,3 1 0,-4 0 324,24-2 0,-36 4 0,-3-1 0,12-3 0,-7-5 0,-32 9 0,-7 0 1977,-12 1-1977,-4 0 720,-29-2-720,-16 5 0,-40 1 0,-10 5-613,38 0 1,-1 0 612,-6 0 0,-1 0 0,-5 0 0,-1 0 0,-5-1 0,0 2 0,-1 2 0,2 1 0,18-1 0,1 2-188,-6 5 0,3 2 188,-19 3 0,1 5 0,20-7 0,27-3 0,45-4 0,69-2 0,13-17-550,-8 5 1,5-4 549,-18-8 0,-3-1 0,2 6 0,-1 1-197,-4-6 0,-4 1 197,29-4-114,-8 1 114,-18-3 0,-22 17 0,-24-2 558,-4 6 1,-14 3-1,-1-3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1 252 24575,'57'0'0,"-2"0"0,1 0 0,1 0 0,-12 0 0,23 0 0,-21 0 0,25 0 0,-7 0 0,-7 0 0,-2 0 0,-8 0 0,0 0 0,-7 0 0,-1 0 0,-7 0 0,1-5 0,-7 4 0,-1-8 0,0 8 0,-5-4 0,5 1 0,-5 3 0,-1-4 0,0 1 0,6 3 0,-5-4 0,5 1 0,0 2 0,1-2 0,7-1 0,5 4 0,-4-9 0,5 9 0,0-4 0,-5 0 0,11 4 0,-4-10 0,6 10 0,0-10 0,-7 5 0,6 0 0,-6-5 0,1 10 0,4-10 0,-11 5 0,5 0 0,0-5 0,-11 5 0,9 0 0,-10-3 0,-1 7 0,5-7 0,-11 7 0,5-3 0,-11 5 0,10-4 0,-8 2 0,9-3 0,0 0 0,-5 4 0,11-9 0,-10 9 0,9-9 0,-9 9 0,-1-4 0,-7 5 0,-5-4 0,0 3 0,0-3 0,0 4 0,0 0 0,0 0 0,0 0 0,0 0 0,11 0 0,2 0 0,11 0 0,7 0 0,2 0 0,6 0 0,0 0 0,-1 0 0,-5 0 0,-9 0 0,-1 0 0,-10 0 0,-1 4 0,-2 2 0,-4-1 0,0 3 0,4-7 0,-4 8 0,6-8 0,5 8 0,-5-7 0,5 7 0,-6-8 0,0 8 0,-4-4 0,-2 1 0,-5-2 0,0-4 0,0 4 0,0-3 0,-4 7 0,3-7 0,-3 3 0,4 0 0,0-3 0,0 3 0,0-4 0,0 0 0,0 0 0,0 0 0,0 0 0,4 0 0,3 0 0,-1 0 0,4 0 0,-9 0 0,4 0 0,-5 0 0,0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24575,'90'0'0,"0"0"0,0 0 0,0 0 0,0 0 0,0 0 0,0 0 0,1 0 0,6 0 0,0 0 0,-21 0 0,24 0 0,14 0 0,3 0 0,-6 0 0,-18 0 0,-26 0 0,-37 0 0,-29 0 0,-7 0 0,-4 0 0,-4 0 0,5 0 0,0 0 0,0 0 0,0 0 0,0 0 0,-5 0 0,-2 0 0,-4 0 0,-6 0 0,-1 0 0,-6 0 0,-1-5 0,7 0 0,1-1 0,11-3 0,1 4 0,9-4 0,1 0 0,4 4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265 520 24575,'40'0'0,"20"0"0,8 0 0,-17 0 0,3 0-1519,39 0 1,3 0 1518,-30 0 0,-1 0 0,9 0 0,1 0 0,-4 0 0,-1 0 0,8 0 0,-3 0 0,24 0 305,-37 0 1,-6 0-306,-8 0 578,19 0-578,-27 0 0,-18 0 0,-13 0 1557,-22 0-1557,-20-10 291,-16 1-291,-8-3 0,-17 0 0,-11 4-855,-10 0 855,38 1 0,-1 0 0,-1 3 0,0-1 0,-5 1 0,0 0 0,14-3 0,0 1-148,-6 2 1,2 0 147,-24-10 0,27 10 0,0 0 0,-27-8 0,-5 4 0,9-5 0,15 6 0,-5-5 0,15 11 0,8-5 842,7 2-842,8 3 308,11-4-308,1 5 0,5 0 0,11 0 0,25 0 0,56 0 0,-13 4 0,12 1-1217,-14-2 0,8 0 0,3 1 0,-2 0 1217,19 3 0,-1 0 0,7 0-790,-17-3 0,7-1 0,2-1 0,-2 1 0,-8-1 790,14 2 0,-8-1 0,2 0 0,8-2 0,2-2 0,-6 1-520,-21 0 0,-4 0 0,-2 0 520,18 0 0,-1 0-350,13 0 0,-4 0 350,-30 0 0,-5 0 1465,-4 0 1,-8 0-1466,-3 0 4178,-9 0-4178,-47 0 2550,-19 0-2550,-34 0 0,-21 0 0,28-4 0,-3 0-308,-9 3 0,-5 0 308,-14-2 0,-4-1-903,24 3 1,-3 2 0,1-1 902,0 0 0,-1 0 0,0 0 0,-3 0 0,-2 0 0,5 0-676,-12 0 1,3 0 675,-7 0 0,3 0 0,22 0 0,4 0-138,-3 0 1,2 0 137,-35 0 1557,28 0-1557,23 0 2694,15 0-2694,14 0 1725,20 0-1725,22 0 0,37 0 0,-13-3 0,5-2-906,12-2 0,5-3 906,20-3 0,6-4-991,-31 3 0,2-2 0,1 0 991,6-1 0,2 0 0,1 0 0,-1-1 0,1 1 0,-4 1 0,14-4 0,-2 2-661,6 0 1,-5 2 660,-28 7 0,-4 0-105,-1-2 1,-3 0 104,39 2 1661,-42-2-1661,-9 10 2998,-21-4-2998,-11 1 1741,-6-1-1741,-12-4 307,-23 5-307,-31 0 0,-7 3 0,-8 2-1616,-2-1 0,-7 0 1616,1 0 0,-6 0 0,3 0 0,19 0 0,2 0 0,-3 0 0,-25 0 0,-6 0 0,4 0-1108,19-1 0,2 1 1,-3 1 1107,-17 1 0,-3 1 0,7 1 0,-3-1 0,3 2-470,21 1 1,-1 0-1,5 1 470,3 1 0,3 0-207,-6 0 1,0 0 206,12-3 0,4-1 2267,-8 2-2267,12-6 3430,25 0-3430,2 0 2003,18 0-2003,3 0 677,8 0-677,0 0 0,5 0 0,7 0 0,21 6 0,-20-5 0,7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24575,'29'0'0,"7"0"0,13 0 0,8 0 0,17 0 0,-27 0 0,22 0 0,-24 0 0,20 0 0,-14 0 0,3 0 0,2 0 0,-17 0 0,9 0 0,-28 0 0,0 0 0,0 0 0,0 0 0,0 0 0,0 0 0,1 0 0,5 0 0,1 0 0,0 0 0,5 0 0,-5 0 0,7 0 0,-1 0 0,0 0 0,0 0 0,-5 0 0,-3 0 0,-4 0 0,-1 0 0,-5 0 0,-1 0 0,-5 0 0,0 0 0,0 0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6:02:39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481 691 24575,'2'0'0,"25"0"0,68 0 0,-45 0 0,5 0-1258,31 0 0,1 0 1258,-25 0 0,-1 0 0,24 0 0,1 0-885,-13 0 1,0 0 884,22 0 0,2 0 0,-11 0 0,-1 0 0,0 0 0,-5 0 224,-27 0 0,-2 0-224,5 0 0,-4 0 0,10 0 0,21 0 1127,-32 0-1127,-4 0 2077,-20 0-2077,-5 0 633,-9 0-633,-11 0 0,-3 0 0,-7 0 0,-1 0 0,-4 0 0,2 0 0,-7 0 0,2 0 0,-4 0 0,0 0 0,-13 0 0,-10 0 0,-22 0 0,15 0 0,-6 0-948,-30 0 1,-3 0 947,13 0 0,-3 0-898,2 0 1,-7 0 0,4 0 897,-15 0 0,0 0 0,21 0 0,-3 0 0,3 0-638,-10 0 0,2 0 638,-5 0 0,5 0 0,25 0 0,2 0-104,-5 0 1,1 0 103,-28 0 1469,30 0-1469,27 0 2690,11 0-2690,10 0 1620,7 0-1620,12 0 291,18 0-291,20 0 0,27 0 0,22 0-936,-28 0 0,3 0 936,5 4 0,2 0 0,11 1 0,0 0 0,-6 4 0,-1 0 0,6 0 0,-1 0 0,-10-1 0,-1 1 0,6-1 0,-2 1 0,-8 3 0,-4 0-279,-13-4 0,-1 1 279,1 2 0,-2 0 0,24 3 0,7-6 0,-19-2 0,-17-6 0,-15 4 1816,-8-2-1816,-11 2 614,-1-4-614,-16 0 0,-5 0 0,-17 0 0,-4 0 0,-19 0 0,-12 0 0,-26 0 0,33 0 0,-2 0-727,-9 0 1,-2 0 726,-10 0 0,-4 0-1004,-10 0 1,-2 0 1003,1 0 0,-2 0 0,-6 0 0,4 0 0,29 0 0,2 0-284,-10 0 1,3 0 283,-19 0 0,36 0 0,0 0 0,-31 0 0,25 0 0,17 0 1256,16 0-1256,23 0 2089,17 5-2089,28 3 0,33-2 0,22 7-625,-15-11 1,3-2 624,-16 4 0,2-1 0,-2-2 0,5-2 0,-4 1 0,17 0 0,-4 0 0,-6 0 0,-1 0-512,4 0 1,-4 0 511,22 0-234,0 0 234,-23 0 0,-26 0 0,-15 0 1800,-13 0-1800,-7 0 1115,-16-4-1115,-11-2 273,-19-4-273,-18-2 0,-15-7 0,-20 3-765,-11-4 765,40 12 0,-2 0 0,-1-3 0,0 0 0,-4 1 0,0 2 0,13 0 0,0 0 0,-5 1 0,1 0 0,-34-1 0,-7-6 0,10 0 0,11 0 0,17 7 0,14-3 0,4 9 0,23-4 0,4 5 765,46 0-765,16 0 0,15 0 0,9 0-1239,1 0 0,3 0 1239,-7 0 0,4-1 0,1 2-929,9 2 0,1 1 0,-2-1 929,-14-2 0,-2-1 0,2 1 0,16 2 0,3 1 0,-7-1-765,-6-3 1,-2 0 764,25 4 0,0 0 0,-25-3 0,-4 0-324,3 3 0,-2 0 324,-10-4 0,-6 0 1794,16 0-1794,-15 0 2718,-34 0-2718,-10 0 1960,-38 0-1960,-22 0 0,-37-7 0,16 2 0,-3 0-1078,6 1 1,-5-1 1077,-10 2 0,-10 0 0,2 1-1224,9 1 0,3 2 1,-5-1 1223,4 0 0,-5 0 0,0 0 0,4 0 0,-5 0 0,4 0 0,-3 0-610,-16 0 1,-2 0 0,9 0 609,11 0 0,2 0-417,4 0 0,-5-1 1,8 2 416,2 3 0,6 0 811,-5-4 1,4 1-812,-34 12 3281,42-11-3281,23 3 2391,17-1-2391,12-3 2110,21 7-2110,28-7 0,48 12-1075,-23-11 0,7-2 1075,19 3 0,7 1-990,-19 0 0,4-1 1,-3 0 989,-11-2 0,-1-1 0,3 1-746,0 4 1,4 0-1,0 1 1,-3-2 745,6-2 0,-3-3 0,-1 3 0,-2 3 0,1 2 0,-1-2-382,1-4 0,1-2 0,-8 2 382,-5 6 0,-4 0 660,13-3 0,-4 0-660,25 5 0,-29 2 2410,-29-9-2410,-10 3 3629,-18-5-3629,-26 0 1928,-31 0-1928,-42-7 0,24 3 0,-8-2-1065,2-3 1,-6-2 0,-1 2 1064,2 3 0,-1 3 0,-5-1-817,2-1 1,-5-1 0,-1 0 0,6 3 816,0 1 0,4 3 0,-3 0 0,5-1 0,-4 0 0,0 0 0,3 0 0,-10 0 0,3 0 0,2 0 0,9 0 0,0 0 0,0 0-460,-10 0 0,-2 0 1,10 0 459,8 0 0,5 0-59,-9 0 0,4 0 59,-19 0 2598,42 0-2598,45 0 0,88 0 0,-17 0 0,9 0-246,-3 0 1,8 0 0,2 0 245,-10 0 0,2 1 0,2-1 0,3-1-714,-8-3 0,2 0 0,2-1 0,1-1 0,1 1 714,9-1 0,2 1 0,1-1 0,-1 0 0,-3-1 0,6-1 0,-2-2 0,-1 0 0,1 0-426,-10 1 0,3-1 0,0-1 0,-5 2 0,-9 1 426,-3 0 0,-8 2 0,4-2-365,28-4 0,6-3 0,-10 2 365,-14 3 0,-5 1 886,14-5 0,-4 2-886,-30 4 0,-5 1 4426,13-6-4426,-34 3 3610,-17 0-3610,-6 1 2595,-50-2-2595,-45-3 0,37 9 0,-4 1-671,-31 0 0,-5 1 671,7 2 0,-2 2-1076,17-1 1,-4 0-1,-1 0 1076,-6 0 0,-2 0 0,1 0 0,-1-1 0,0 1 0,-1 1 0,1 0 0,-1 2 0,1 1 0,-1 2 0,0 1 0,6 0-591,-3 2 0,5 1 591,-11 7 0,7 0-250,2-2 250,-15 7 1679,41-10-1679,23-1 3280,22-2-3280,9 0 1585,29-3-1585,58-2 0,-36-4 0,4 0-1097,34 0 0,8 0 1097,-31 0 0,1 0 0,1 0-949,7 0 0,1 0 1,2 0 948,6 0 0,1 0 0,-1 0 0,-3 0 0,-2 1 0,0-2 0,-2-4 0,-1-2 0,-4 2-646,13 3 1,-3 0 645,6-10 0,-6-1-287,9 5 287,-37 1 0,-2-1 0,14-5 1932,-27 2-1932,-13 1 2913,-21 1-2913,-1-1 1717,-33 0-1717,-58-12 0,37 16 0,-5 2-1029,-35-4 0,-7 0 1029,5 7 0,-2 2-845,25-1 1,-2 0 0,0 0 844,-5 0 0,0 0 0,6 0 0,-4 0 0,3 0-392,-15 0 0,5 0 392,-3 0 0,-14 0 0,40 0 2026,29 0-2026,14-4 2737,23-1-2737,52-14 0,35 3-505,-20 1 0,4-2 505,-1 4 0,-1 0 0,-9 0 0,-2 0-324,3 1 0,-4 0 324,24-2 0,-36 4 0,-3-1 0,12-3 0,-7-5 0,-32 9 0,-7 0 1977,-12 1-1977,-4 0 720,-29-2-720,-16 5 0,-40 1 0,-10 5-613,38 0 1,-1 0 612,-6 0 0,-1 0 0,-5 0 0,-1 0 0,-5-1 0,0 2 0,-1 2 0,2 1 0,18-1 0,1 2-188,-6 5 0,3 2 188,-19 3 0,1 5 0,20-7 0,27-3 0,45-4 0,69-2 0,13-17-550,-8 5 1,5-4 549,-18-8 0,-3-1 0,2 6 0,-1 1-197,-4-6 0,-4 1 197,29-4-114,-8 1 114,-18-3 0,-22 17 0,-24-2 558,-4 6 1,-14 3-1,-1-3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6:02:39.2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1 252 24575,'57'0'0,"-2"0"0,1 0 0,1 0 0,-12 0 0,23 0 0,-21 0 0,25 0 0,-7 0 0,-7 0 0,-2 0 0,-8 0 0,0 0 0,-7 0 0,-1 0 0,-7 0 0,1-5 0,-7 4 0,-1-8 0,0 8 0,-5-4 0,5 1 0,-5 3 0,-1-4 0,0 1 0,6 3 0,-5-4 0,5 1 0,0 2 0,1-2 0,7-1 0,5 4 0,-4-9 0,5 9 0,0-4 0,-5 0 0,11 4 0,-4-10 0,6 10 0,0-10 0,-7 5 0,6 0 0,-6-5 0,1 10 0,4-10 0,-11 5 0,5 0 0,0-5 0,-11 5 0,9 0 0,-10-3 0,-1 7 0,5-7 0,-11 7 0,5-3 0,-11 5 0,10-4 0,-8 2 0,9-3 0,0 0 0,-5 4 0,11-9 0,-10 9 0,9-9 0,-9 9 0,-1-4 0,-7 5 0,-5-4 0,0 3 0,0-3 0,0 4 0,0 0 0,0 0 0,0 0 0,0 0 0,11 0 0,2 0 0,11 0 0,7 0 0,2 0 0,6 0 0,0 0 0,-1 0 0,-5 0 0,-9 0 0,-1 0 0,-10 0 0,-1 4 0,-2 2 0,-4-1 0,0 3 0,4-7 0,-4 8 0,6-8 0,5 8 0,-5-7 0,5 7 0,-6-8 0,0 8 0,-4-4 0,-2 1 0,-5-2 0,0-4 0,0 4 0,0-3 0,-4 7 0,3-7 0,-3 3 0,4 0 0,0-3 0,0 3 0,0-4 0,0 0 0,0 0 0,0 0 0,0 0 0,4 0 0,3 0 0,-1 0 0,4 0 0,-9 0 0,4 0 0,-5 0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6:02:39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24575,'90'0'0,"0"0"0,0 0 0,0 0 0,0 0 0,0 0 0,0 0 0,1 0 0,6 0 0,0 0 0,-21 0 0,24 0 0,14 0 0,3 0 0,-6 0 0,-18 0 0,-26 0 0,-37 0 0,-29 0 0,-7 0 0,-4 0 0,-4 0 0,5 0 0,0 0 0,0 0 0,0 0 0,0 0 0,-5 0 0,-2 0 0,-4 0 0,-6 0 0,-1 0 0,-6 0 0,-1-5 0,7 0 0,1-1 0,11-3 0,1 4 0,9-4 0,1 0 0,4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6:02:39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265 520 24575,'40'0'0,"20"0"0,8 0 0,-17 0 0,3 0-1519,39 0 1,3 0 1518,-30 0 0,-1 0 0,9 0 0,1 0 0,-4 0 0,-1 0 0,8 0 0,-3 0 0,24 0 305,-37 0 1,-6 0-306,-8 0 578,19 0-578,-27 0 0,-18 0 0,-13 0 1557,-22 0-1557,-20-10 291,-16 1-291,-8-3 0,-17 0 0,-11 4-855,-10 0 855,38 1 0,-1 0 0,-1 3 0,0-1 0,-5 1 0,0 0 0,14-3 0,0 1-148,-6 2 1,2 0 147,-24-10 0,27 10 0,0 0 0,-27-8 0,-5 4 0,9-5 0,15 6 0,-5-5 0,15 11 0,8-5 842,7 2-842,8 3 308,11-4-308,1 5 0,5 0 0,11 0 0,25 0 0,56 0 0,-13 4 0,12 1-1217,-14-2 0,8 0 0,3 1 0,-2 0 1217,19 3 0,-1 0 0,7 0-790,-17-3 0,7-1 0,2-1 0,-2 1 0,-8-1 790,14 2 0,-8-1 0,2 0 0,8-2 0,2-2 0,-6 1-520,-21 0 0,-4 0 0,-2 0 520,18 0 0,-1 0-350,13 0 0,-4 0 350,-30 0 0,-5 0 1465,-4 0 1,-8 0-1466,-3 0 4178,-9 0-4178,-47 0 2550,-19 0-2550,-34 0 0,-21 0 0,28-4 0,-3 0-308,-9 3 0,-5 0 308,-14-2 0,-4-1-903,24 3 1,-3 2 0,1-1 902,0 0 0,-1 0 0,0 0 0,-3 0 0,-2 0 0,5 0-676,-12 0 1,3 0 675,-7 0 0,3 0 0,22 0 0,4 0-138,-3 0 1,2 0 137,-35 0 1557,28 0-1557,23 0 2694,15 0-2694,14 0 1725,20 0-1725,22 0 0,37 0 0,-13-3 0,5-2-906,12-2 0,5-3 906,20-3 0,6-4-991,-31 3 0,2-2 0,1 0 991,6-1 0,2 0 0,1 0 0,-1-1 0,1 1 0,-4 1 0,14-4 0,-2 2-661,6 0 1,-5 2 660,-28 7 0,-4 0-105,-1-2 1,-3 0 104,39 2 1661,-42-2-1661,-9 10 2998,-21-4-2998,-11 1 1741,-6-1-1741,-12-4 307,-23 5-307,-31 0 0,-7 3 0,-8 2-1616,-2-1 0,-7 0 1616,1 0 0,-6 0 0,3 0 0,19 0 0,2 0 0,-3 0 0,-25 0 0,-6 0 0,4 0-1108,19-1 0,2 1 1,-3 1 1107,-17 1 0,-3 1 0,7 1 0,-3-1 0,3 2-470,21 1 1,-1 0-1,5 1 470,3 1 0,3 0-207,-6 0 1,0 0 206,12-3 0,4-1 2267,-8 2-2267,12-6 3430,25 0-3430,2 0 2003,18 0-2003,3 0 677,8 0-677,0 0 0,5 0 0,7 0 0,21 6 0,-20-5 0,7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1 252 24575,'57'0'0,"-2"0"0,1 0 0,1 0 0,-12 0 0,23 0 0,-21 0 0,25 0 0,-7 0 0,-7 0 0,-2 0 0,-8 0 0,0 0 0,-7 0 0,-1 0 0,-7 0 0,1-5 0,-7 4 0,-1-8 0,0 8 0,-5-4 0,5 1 0,-5 3 0,-1-4 0,0 1 0,6 3 0,-5-4 0,5 1 0,0 2 0,1-2 0,7-1 0,5 4 0,-4-9 0,5 9 0,0-4 0,-5 0 0,11 4 0,-4-10 0,6 10 0,0-10 0,-7 5 0,6 0 0,-6-5 0,1 10 0,4-10 0,-11 5 0,5 0 0,0-5 0,-11 5 0,9 0 0,-10-3 0,-1 7 0,5-7 0,-11 7 0,5-3 0,-11 5 0,10-4 0,-8 2 0,9-3 0,0 0 0,-5 4 0,11-9 0,-10 9 0,9-9 0,-9 9 0,-1-4 0,-7 5 0,-5-4 0,0 3 0,0-3 0,0 4 0,0 0 0,0 0 0,0 0 0,0 0 0,11 0 0,2 0 0,11 0 0,7 0 0,2 0 0,6 0 0,0 0 0,-1 0 0,-5 0 0,-9 0 0,-1 0 0,-10 0 0,-1 4 0,-2 2 0,-4-1 0,0 3 0,4-7 0,-4 8 0,6-8 0,5 8 0,-5-7 0,5 7 0,-6-8 0,0 8 0,-4-4 0,-2 1 0,-5-2 0,0-4 0,0 4 0,0-3 0,-4 7 0,3-7 0,-3 3 0,4 0 0,0-3 0,0 3 0,0-4 0,0 0 0,0 0 0,0 0 0,0 0 0,4 0 0,3 0 0,-1 0 0,4 0 0,-9 0 0,4 0 0,-5 0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6:02:39.2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24575,'29'0'0,"7"0"0,13 0 0,8 0 0,17 0 0,-27 0 0,22 0 0,-24 0 0,20 0 0,-14 0 0,3 0 0,2 0 0,-17 0 0,9 0 0,-28 0 0,0 0 0,0 0 0,0 0 0,0 0 0,0 0 0,1 0 0,5 0 0,1 0 0,0 0 0,5 0 0,-5 0 0,7 0 0,-1 0 0,0 0 0,0 0 0,-5 0 0,-3 0 0,-4 0 0,-1 0 0,-5 0 0,-1 0 0,-5 0 0,0 0 0,0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24575,'90'0'0,"0"0"0,0 0 0,0 0 0,0 0 0,0 0 0,0 0 0,1 0 0,6 0 0,0 0 0,-21 0 0,24 0 0,14 0 0,3 0 0,-6 0 0,-18 0 0,-26 0 0,-37 0 0,-29 0 0,-7 0 0,-4 0 0,-4 0 0,5 0 0,0 0 0,0 0 0,0 0 0,0 0 0,-5 0 0,-2 0 0,-4 0 0,-6 0 0,-1 0 0,-6 0 0,-1-5 0,7 0 0,1-1 0,11-3 0,1 4 0,9-4 0,1 0 0,4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265 520 24575,'40'0'0,"20"0"0,8 0 0,-17 0 0,3 0-1519,39 0 1,3 0 1518,-30 0 0,-1 0 0,9 0 0,1 0 0,-4 0 0,-1 0 0,8 0 0,-3 0 0,24 0 305,-37 0 1,-6 0-306,-8 0 578,19 0-578,-27 0 0,-18 0 0,-13 0 1557,-22 0-1557,-20-10 291,-16 1-291,-8-3 0,-17 0 0,-11 4-855,-10 0 855,38 1 0,-1 0 0,-1 3 0,0-1 0,-5 1 0,0 0 0,14-3 0,0 1-148,-6 2 1,2 0 147,-24-10 0,27 10 0,0 0 0,-27-8 0,-5 4 0,9-5 0,15 6 0,-5-5 0,15 11 0,8-5 842,7 2-842,8 3 308,11-4-308,1 5 0,5 0 0,11 0 0,25 0 0,56 0 0,-13 4 0,12 1-1217,-14-2 0,8 0 0,3 1 0,-2 0 1217,19 3 0,-1 0 0,7 0-790,-17-3 0,7-1 0,2-1 0,-2 1 0,-8-1 790,14 2 0,-8-1 0,2 0 0,8-2 0,2-2 0,-6 1-520,-21 0 0,-4 0 0,-2 0 520,18 0 0,-1 0-350,13 0 0,-4 0 350,-30 0 0,-5 0 1465,-4 0 1,-8 0-1466,-3 0 4178,-9 0-4178,-47 0 2550,-19 0-2550,-34 0 0,-21 0 0,28-4 0,-3 0-308,-9 3 0,-5 0 308,-14-2 0,-4-1-903,24 3 1,-3 2 0,1-1 902,0 0 0,-1 0 0,0 0 0,-3 0 0,-2 0 0,5 0-676,-12 0 1,3 0 675,-7 0 0,3 0 0,22 0 0,4 0-138,-3 0 1,2 0 137,-35 0 1557,28 0-1557,23 0 2694,15 0-2694,14 0 1725,20 0-1725,22 0 0,37 0 0,-13-3 0,5-2-906,12-2 0,5-3 906,20-3 0,6-4-991,-31 3 0,2-2 0,1 0 991,6-1 0,2 0 0,1 0 0,-1-1 0,1 1 0,-4 1 0,14-4 0,-2 2-661,6 0 1,-5 2 660,-28 7 0,-4 0-105,-1-2 1,-3 0 104,39 2 1661,-42-2-1661,-9 10 2998,-21-4-2998,-11 1 1741,-6-1-1741,-12-4 307,-23 5-307,-31 0 0,-7 3 0,-8 2-1616,-2-1 0,-7 0 1616,1 0 0,-6 0 0,3 0 0,19 0 0,2 0 0,-3 0 0,-25 0 0,-6 0 0,4 0-1108,19-1 0,2 1 1,-3 1 1107,-17 1 0,-3 1 0,7 1 0,-3-1 0,3 2-470,21 1 1,-1 0-1,5 1 470,3 1 0,3 0-207,-6 0 1,0 0 206,12-3 0,4-1 2267,-8 2-2267,12-6 3430,25 0-3430,2 0 2003,18 0-2003,3 0 677,8 0-677,0 0 0,5 0 0,7 0 0,21 6 0,-20-5 0,7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24575,'29'0'0,"7"0"0,13 0 0,8 0 0,17 0 0,-27 0 0,22 0 0,-24 0 0,20 0 0,-14 0 0,3 0 0,2 0 0,-17 0 0,9 0 0,-28 0 0,0 0 0,0 0 0,0 0 0,0 0 0,0 0 0,1 0 0,5 0 0,1 0 0,0 0 0,5 0 0,-5 0 0,7 0 0,-1 0 0,0 0 0,0 0 0,-5 0 0,-3 0 0,-4 0 0,-1 0 0,-5 0 0,-1 0 0,-5 0 0,0 0 0,0 0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481 691 24575,'2'0'0,"25"0"0,68 0 0,-45 0 0,5 0-1258,31 0 0,1 0 1258,-25 0 0,-1 0 0,24 0 0,1 0-885,-13 0 1,0 0 884,22 0 0,2 0 0,-11 0 0,-1 0 0,0 0 0,-5 0 224,-27 0 0,-2 0-224,5 0 0,-4 0 0,10 0 0,21 0 1127,-32 0-1127,-4 0 2077,-20 0-2077,-5 0 633,-9 0-633,-11 0 0,-3 0 0,-7 0 0,-1 0 0,-4 0 0,2 0 0,-7 0 0,2 0 0,-4 0 0,0 0 0,-13 0 0,-10 0 0,-22 0 0,15 0 0,-6 0-948,-30 0 1,-3 0 947,13 0 0,-3 0-898,2 0 1,-7 0 0,4 0 897,-15 0 0,0 0 0,21 0 0,-3 0 0,3 0-638,-10 0 0,2 0 638,-5 0 0,5 0 0,25 0 0,2 0-104,-5 0 1,1 0 103,-28 0 1469,30 0-1469,27 0 2690,11 0-2690,10 0 1620,7 0-1620,12 0 291,18 0-291,20 0 0,27 0 0,22 0-936,-28 0 0,3 0 936,5 4 0,2 0 0,11 1 0,0 0 0,-6 4 0,-1 0 0,6 0 0,-1 0 0,-10-1 0,-1 1 0,6-1 0,-2 1 0,-8 3 0,-4 0-279,-13-4 0,-1 1 279,1 2 0,-2 0 0,24 3 0,7-6 0,-19-2 0,-17-6 0,-15 4 1816,-8-2-1816,-11 2 614,-1-4-614,-16 0 0,-5 0 0,-17 0 0,-4 0 0,-19 0 0,-12 0 0,-26 0 0,33 0 0,-2 0-727,-9 0 1,-2 0 726,-10 0 0,-4 0-1004,-10 0 1,-2 0 1003,1 0 0,-2 0 0,-6 0 0,4 0 0,29 0 0,2 0-284,-10 0 1,3 0 283,-19 0 0,36 0 0,0 0 0,-31 0 0,25 0 0,17 0 1256,16 0-1256,23 0 2089,17 5-2089,28 3 0,33-2 0,22 7-625,-15-11 1,3-2 624,-16 4 0,2-1 0,-2-2 0,5-2 0,-4 1 0,17 0 0,-4 0 0,-6 0 0,-1 0-512,4 0 1,-4 0 511,22 0-234,0 0 234,-23 0 0,-26 0 0,-15 0 1800,-13 0-1800,-7 0 1115,-16-4-1115,-11-2 273,-19-4-273,-18-2 0,-15-7 0,-20 3-765,-11-4 765,40 12 0,-2 0 0,-1-3 0,0 0 0,-4 1 0,0 2 0,13 0 0,0 0 0,-5 1 0,1 0 0,-34-1 0,-7-6 0,10 0 0,11 0 0,17 7 0,14-3 0,4 9 0,23-4 0,4 5 765,46 0-765,16 0 0,15 0 0,9 0-1239,1 0 0,3 0 1239,-7 0 0,4-1 0,1 2-929,9 2 0,1 1 0,-2-1 929,-14-2 0,-2-1 0,2 1 0,16 2 0,3 1 0,-7-1-765,-6-3 1,-2 0 764,25 4 0,0 0 0,-25-3 0,-4 0-324,3 3 0,-2 0 324,-10-4 0,-6 0 1794,16 0-1794,-15 0 2718,-34 0-2718,-10 0 1960,-38 0-1960,-22 0 0,-37-7 0,16 2 0,-3 0-1078,6 1 1,-5-1 1077,-10 2 0,-10 0 0,2 1-1224,9 1 0,3 2 1,-5-1 1223,4 0 0,-5 0 0,0 0 0,4 0 0,-5 0 0,4 0 0,-3 0-610,-16 0 1,-2 0 0,9 0 609,11 0 0,2 0-417,4 0 0,-5-1 1,8 2 416,2 3 0,6 0 811,-5-4 1,4 1-812,-34 12 3281,42-11-3281,23 3 2391,17-1-2391,12-3 2110,21 7-2110,28-7 0,48 12-1075,-23-11 0,7-2 1075,19 3 0,7 1-990,-19 0 0,4-1 1,-3 0 989,-11-2 0,-1-1 0,3 1-746,0 4 1,4 0-1,0 1 1,-3-2 745,6-2 0,-3-3 0,-1 3 0,-2 3 0,1 2 0,-1-2-382,1-4 0,1-2 0,-8 2 382,-5 6 0,-4 0 660,13-3 0,-4 0-660,25 5 0,-29 2 2410,-29-9-2410,-10 3 3629,-18-5-3629,-26 0 1928,-31 0-1928,-42-7 0,24 3 0,-8-2-1065,2-3 1,-6-2 0,-1 2 1064,2 3 0,-1 3 0,-5-1-817,2-1 1,-5-1 0,-1 0 0,6 3 816,0 1 0,4 3 0,-3 0 0,5-1 0,-4 0 0,0 0 0,3 0 0,-10 0 0,3 0 0,2 0 0,9 0 0,0 0 0,0 0-460,-10 0 0,-2 0 1,10 0 459,8 0 0,5 0-59,-9 0 0,4 0 59,-19 0 2598,42 0-2598,45 0 0,88 0 0,-17 0 0,9 0-246,-3 0 1,8 0 0,2 0 245,-10 0 0,2 1 0,2-1 0,3-1-714,-8-3 0,2 0 0,2-1 0,1-1 0,1 1 714,9-1 0,2 1 0,1-1 0,-1 0 0,-3-1 0,6-1 0,-2-2 0,-1 0 0,1 0-426,-10 1 0,3-1 0,0-1 0,-5 2 0,-9 1 426,-3 0 0,-8 2 0,4-2-365,28-4 0,6-3 0,-10 2 365,-14 3 0,-5 1 886,14-5 0,-4 2-886,-30 4 0,-5 1 4426,13-6-4426,-34 3 3610,-17 0-3610,-6 1 2595,-50-2-2595,-45-3 0,37 9 0,-4 1-671,-31 0 0,-5 1 671,7 2 0,-2 2-1076,17-1 1,-4 0-1,-1 0 1076,-6 0 0,-2 0 0,1 0 0,-1-1 0,0 1 0,-1 1 0,1 0 0,-1 2 0,1 1 0,-1 2 0,0 1 0,6 0-591,-3 2 0,5 1 591,-11 7 0,7 0-250,2-2 250,-15 7 1679,41-10-1679,23-1 3280,22-2-3280,9 0 1585,29-3-1585,58-2 0,-36-4 0,4 0-1097,34 0 0,8 0 1097,-31 0 0,1 0 0,1 0-949,7 0 0,1 0 1,2 0 948,6 0 0,1 0 0,-1 0 0,-3 0 0,-2 1 0,0-2 0,-2-4 0,-1-2 0,-4 2-646,13 3 1,-3 0 645,6-10 0,-6-1-287,9 5 287,-37 1 0,-2-1 0,14-5 1932,-27 2-1932,-13 1 2913,-21 1-2913,-1-1 1717,-33 0-1717,-58-12 0,37 16 0,-5 2-1029,-35-4 0,-7 0 1029,5 7 0,-2 2-845,25-1 1,-2 0 0,0 0 844,-5 0 0,0 0 0,6 0 0,-4 0 0,3 0-392,-15 0 0,5 0 392,-3 0 0,-14 0 0,40 0 2026,29 0-2026,14-4 2737,23-1-2737,52-14 0,35 3-505,-20 1 0,4-2 505,-1 4 0,-1 0 0,-9 0 0,-2 0-324,3 1 0,-4 0 324,24-2 0,-36 4 0,-3-1 0,12-3 0,-7-5 0,-32 9 0,-7 0 1977,-12 1-1977,-4 0 720,-29-2-720,-16 5 0,-40 1 0,-10 5-613,38 0 1,-1 0 612,-6 0 0,-1 0 0,-5 0 0,-1 0 0,-5-1 0,0 2 0,-1 2 0,2 1 0,18-1 0,1 2-188,-6 5 0,3 2 188,-19 3 0,1 5 0,20-7 0,27-3 0,45-4 0,69-2 0,13-17-550,-8 5 1,5-4 549,-18-8 0,-3-1 0,2 6 0,-1 1-197,-4-6 0,-4 1 197,29-4-114,-8 1 114,-18-3 0,-22 17 0,-24-2 558,-4 6 1,-14 3-1,-1-3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1 252 24575,'57'0'0,"-2"0"0,1 0 0,1 0 0,-12 0 0,23 0 0,-21 0 0,25 0 0,-7 0 0,-7 0 0,-2 0 0,-8 0 0,0 0 0,-7 0 0,-1 0 0,-7 0 0,1-5 0,-7 4 0,-1-8 0,0 8 0,-5-4 0,5 1 0,-5 3 0,-1-4 0,0 1 0,6 3 0,-5-4 0,5 1 0,0 2 0,1-2 0,7-1 0,5 4 0,-4-9 0,5 9 0,0-4 0,-5 0 0,11 4 0,-4-10 0,6 10 0,0-10 0,-7 5 0,6 0 0,-6-5 0,1 10 0,4-10 0,-11 5 0,5 0 0,0-5 0,-11 5 0,9 0 0,-10-3 0,-1 7 0,5-7 0,-11 7 0,5-3 0,-11 5 0,10-4 0,-8 2 0,9-3 0,0 0 0,-5 4 0,11-9 0,-10 9 0,9-9 0,-9 9 0,-1-4 0,-7 5 0,-5-4 0,0 3 0,0-3 0,0 4 0,0 0 0,0 0 0,0 0 0,0 0 0,11 0 0,2 0 0,11 0 0,7 0 0,2 0 0,6 0 0,0 0 0,-1 0 0,-5 0 0,-9 0 0,-1 0 0,-10 0 0,-1 4 0,-2 2 0,-4-1 0,0 3 0,4-7 0,-4 8 0,6-8 0,5 8 0,-5-7 0,5 7 0,-6-8 0,0 8 0,-4-4 0,-2 1 0,-5-2 0,0-4 0,0 4 0,0-3 0,-4 7 0,3-7 0,-3 3 0,4 0 0,0-3 0,0 3 0,0-4 0,0 0 0,0 0 0,0 0 0,0 0 0,4 0 0,3 0 0,-1 0 0,4 0 0,-9 0 0,4 0 0,-5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24575,'90'0'0,"0"0"0,0 0 0,0 0 0,0 0 0,0 0 0,0 0 0,1 0 0,6 0 0,0 0 0,-21 0 0,24 0 0,14 0 0,3 0 0,-6 0 0,-18 0 0,-26 0 0,-37 0 0,-29 0 0,-7 0 0,-4 0 0,-4 0 0,5 0 0,0 0 0,0 0 0,0 0 0,0 0 0,-5 0 0,-2 0 0,-4 0 0,-6 0 0,-1 0 0,-6 0 0,-1-5 0,7 0 0,1-1 0,11-3 0,1 4 0,9-4 0,1 0 0,4 4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8T03:42:1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265 520 24575,'40'0'0,"20"0"0,8 0 0,-17 0 0,3 0-1519,39 0 1,3 0 1518,-30 0 0,-1 0 0,9 0 0,1 0 0,-4 0 0,-1 0 0,8 0 0,-3 0 0,24 0 305,-37 0 1,-6 0-306,-8 0 578,19 0-578,-27 0 0,-18 0 0,-13 0 1557,-22 0-1557,-20-10 291,-16 1-291,-8-3 0,-17 0 0,-11 4-855,-10 0 855,38 1 0,-1 0 0,-1 3 0,0-1 0,-5 1 0,0 0 0,14-3 0,0 1-148,-6 2 1,2 0 147,-24-10 0,27 10 0,0 0 0,-27-8 0,-5 4 0,9-5 0,15 6 0,-5-5 0,15 11 0,8-5 842,7 2-842,8 3 308,11-4-308,1 5 0,5 0 0,11 0 0,25 0 0,56 0 0,-13 4 0,12 1-1217,-14-2 0,8 0 0,3 1 0,-2 0 1217,19 3 0,-1 0 0,7 0-790,-17-3 0,7-1 0,2-1 0,-2 1 0,-8-1 790,14 2 0,-8-1 0,2 0 0,8-2 0,2-2 0,-6 1-520,-21 0 0,-4 0 0,-2 0 520,18 0 0,-1 0-350,13 0 0,-4 0 350,-30 0 0,-5 0 1465,-4 0 1,-8 0-1466,-3 0 4178,-9 0-4178,-47 0 2550,-19 0-2550,-34 0 0,-21 0 0,28-4 0,-3 0-308,-9 3 0,-5 0 308,-14-2 0,-4-1-903,24 3 1,-3 2 0,1-1 902,0 0 0,-1 0 0,0 0 0,-3 0 0,-2 0 0,5 0-676,-12 0 1,3 0 675,-7 0 0,3 0 0,22 0 0,4 0-138,-3 0 1,2 0 137,-35 0 1557,28 0-1557,23 0 2694,15 0-2694,14 0 1725,20 0-1725,22 0 0,37 0 0,-13-3 0,5-2-906,12-2 0,5-3 906,20-3 0,6-4-991,-31 3 0,2-2 0,1 0 991,6-1 0,2 0 0,1 0 0,-1-1 0,1 1 0,-4 1 0,14-4 0,-2 2-661,6 0 1,-5 2 660,-28 7 0,-4 0-105,-1-2 1,-3 0 104,39 2 1661,-42-2-1661,-9 10 2998,-21-4-2998,-11 1 1741,-6-1-1741,-12-4 307,-23 5-307,-31 0 0,-7 3 0,-8 2-1616,-2-1 0,-7 0 1616,1 0 0,-6 0 0,3 0 0,19 0 0,2 0 0,-3 0 0,-25 0 0,-6 0 0,4 0-1108,19-1 0,2 1 1,-3 1 1107,-17 1 0,-3 1 0,7 1 0,-3-1 0,3 2-470,21 1 1,-1 0-1,5 1 470,3 1 0,3 0-207,-6 0 1,0 0 206,12-3 0,4-1 2267,-8 2-2267,12-6 3430,25 0-3430,2 0 2003,18 0-2003,3 0 677,8 0-677,0 0 0,5 0 0,7 0 0,21 6 0,-20-5 0,7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46802-0C93-4B13-BD28-D7680B6BC3AC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34836-5EC2-4372-8907-26B9DC56E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4836-5EC2-4372-8907-26B9DC56ED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36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2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테이블 에서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Project_no</a:t>
            </a:r>
            <a:r>
              <a:rPr lang="en-US" altLang="ko-KR" dirty="0"/>
              <a:t> = ? </a:t>
            </a:r>
          </a:p>
          <a:p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ko-KR" altLang="en-US" dirty="0"/>
              <a:t>특정 프로젝트 내 </a:t>
            </a:r>
            <a:endParaRPr lang="en-US" altLang="ko-KR" dirty="0"/>
          </a:p>
          <a:p>
            <a:r>
              <a:rPr lang="ko-KR" altLang="en-US" dirty="0"/>
              <a:t>태스크들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태스크 데이터들을</a:t>
            </a:r>
            <a:endParaRPr lang="en-US" altLang="ko-KR" dirty="0"/>
          </a:p>
          <a:p>
            <a:r>
              <a:rPr lang="ko-KR" altLang="en-US" dirty="0"/>
              <a:t>캘린더에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97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Task </a:t>
            </a:r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en-US" altLang="ko-KR" dirty="0"/>
              <a:t>Where </a:t>
            </a:r>
            <a:r>
              <a:rPr lang="en-US" altLang="ko-KR" dirty="0" err="1"/>
              <a:t>project_no</a:t>
            </a:r>
            <a:r>
              <a:rPr lang="en-US" altLang="ko-KR" dirty="0"/>
              <a:t> = ? </a:t>
            </a:r>
            <a:r>
              <a:rPr lang="ko-KR" altLang="en-US" dirty="0"/>
              <a:t>이용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프로젝트 내 태스크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가져온 정보들을 화면에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44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테이블 에서</a:t>
            </a:r>
            <a:endParaRPr lang="en-US" altLang="ko-KR" dirty="0"/>
          </a:p>
          <a:p>
            <a:r>
              <a:rPr lang="en-US" altLang="ko-KR" dirty="0"/>
              <a:t>Where status = ‘</a:t>
            </a:r>
            <a:r>
              <a:rPr lang="ko-KR" altLang="en-US" dirty="0"/>
              <a:t>진행</a:t>
            </a:r>
            <a:r>
              <a:rPr lang="en-US" altLang="ko-KR" dirty="0"/>
              <a:t>’  </a:t>
            </a:r>
          </a:p>
          <a:p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ko-KR" altLang="en-US" dirty="0"/>
              <a:t>현재 진행중인 모든</a:t>
            </a:r>
            <a:endParaRPr lang="en-US" altLang="ko-KR" dirty="0"/>
          </a:p>
          <a:p>
            <a:r>
              <a:rPr lang="ko-KR" altLang="en-US" dirty="0"/>
              <a:t>프로젝트 정보를 가져와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03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전체인원 조회</a:t>
            </a:r>
            <a:r>
              <a:rPr lang="en-US" altLang="ko-KR" dirty="0"/>
              <a:t>, </a:t>
            </a:r>
            <a:r>
              <a:rPr lang="ko-KR" altLang="en-US" dirty="0"/>
              <a:t>이름 검색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이름에 따른 인원 조회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이름이 없을 때 </a:t>
            </a:r>
            <a:r>
              <a:rPr lang="en-US" altLang="ko-KR" dirty="0"/>
              <a:t>(</a:t>
            </a:r>
            <a:r>
              <a:rPr lang="ko-KR" altLang="en-US" dirty="0"/>
              <a:t>검색하기 전일 때</a:t>
            </a:r>
            <a:r>
              <a:rPr lang="en-US" altLang="ko-KR" dirty="0"/>
              <a:t>) </a:t>
            </a:r>
            <a:r>
              <a:rPr lang="ko-KR" altLang="en-US" dirty="0"/>
              <a:t>전체 인원이 조회되도록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null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202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전체인원 조회</a:t>
            </a:r>
            <a:r>
              <a:rPr lang="en-US" altLang="ko-KR" dirty="0"/>
              <a:t>, </a:t>
            </a:r>
            <a:r>
              <a:rPr lang="ko-KR" altLang="en-US" dirty="0"/>
              <a:t>이름 검색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이름에 따른 인원 조회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이름이 없을 때 </a:t>
            </a:r>
            <a:r>
              <a:rPr lang="en-US" altLang="ko-KR" dirty="0"/>
              <a:t>(</a:t>
            </a:r>
            <a:r>
              <a:rPr lang="ko-KR" altLang="en-US" dirty="0"/>
              <a:t>검색하기 전일 때</a:t>
            </a:r>
            <a:r>
              <a:rPr lang="en-US" altLang="ko-KR" dirty="0"/>
              <a:t>) </a:t>
            </a:r>
            <a:r>
              <a:rPr lang="ko-KR" altLang="en-US" dirty="0"/>
              <a:t>전체 인원이 조회되도록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null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69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전체인원 조회</a:t>
            </a:r>
            <a:r>
              <a:rPr lang="en-US" altLang="ko-KR" dirty="0"/>
              <a:t>, </a:t>
            </a:r>
            <a:r>
              <a:rPr lang="ko-KR" altLang="en-US" dirty="0"/>
              <a:t>이름 검색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이름에 따른 인원 조회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이름이 없을 때 </a:t>
            </a:r>
            <a:r>
              <a:rPr lang="en-US" altLang="ko-KR" dirty="0"/>
              <a:t>(</a:t>
            </a:r>
            <a:r>
              <a:rPr lang="ko-KR" altLang="en-US" dirty="0"/>
              <a:t>검색하기 전일 때</a:t>
            </a:r>
            <a:r>
              <a:rPr lang="en-US" altLang="ko-KR" dirty="0"/>
              <a:t>) </a:t>
            </a:r>
            <a:r>
              <a:rPr lang="ko-KR" altLang="en-US" dirty="0"/>
              <a:t>전체 인원이 조회되도록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null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487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전체인원 조회</a:t>
            </a:r>
            <a:r>
              <a:rPr lang="en-US" altLang="ko-KR" dirty="0"/>
              <a:t>, </a:t>
            </a:r>
            <a:r>
              <a:rPr lang="ko-KR" altLang="en-US" dirty="0"/>
              <a:t>이름 검색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이름에 따른 인원 조회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이름이 없을 때 </a:t>
            </a:r>
            <a:r>
              <a:rPr lang="en-US" altLang="ko-KR" dirty="0"/>
              <a:t>(</a:t>
            </a:r>
            <a:r>
              <a:rPr lang="ko-KR" altLang="en-US" dirty="0"/>
              <a:t>검색하기 전일 때</a:t>
            </a:r>
            <a:r>
              <a:rPr lang="en-US" altLang="ko-KR" dirty="0"/>
              <a:t>) </a:t>
            </a:r>
            <a:r>
              <a:rPr lang="ko-KR" altLang="en-US" dirty="0"/>
              <a:t>전체 인원이 조회되도록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null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01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전체인원 조회</a:t>
            </a:r>
            <a:r>
              <a:rPr lang="en-US" altLang="ko-KR" dirty="0"/>
              <a:t>, </a:t>
            </a:r>
            <a:r>
              <a:rPr lang="ko-KR" altLang="en-US" dirty="0"/>
              <a:t>이름 검색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이름에 따른 인원 조회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이름이 없을 때 </a:t>
            </a:r>
            <a:r>
              <a:rPr lang="en-US" altLang="ko-KR" dirty="0"/>
              <a:t>(</a:t>
            </a:r>
            <a:r>
              <a:rPr lang="ko-KR" altLang="en-US" dirty="0"/>
              <a:t>검색하기 전일 때</a:t>
            </a:r>
            <a:r>
              <a:rPr lang="en-US" altLang="ko-KR" dirty="0"/>
              <a:t>) </a:t>
            </a:r>
            <a:r>
              <a:rPr lang="ko-KR" altLang="en-US" dirty="0"/>
              <a:t>전체 인원이 조회되도록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null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4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4836-5EC2-4372-8907-26B9DC56ED8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69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가용인원 조회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프로세스 순서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권한이 </a:t>
            </a:r>
            <a:r>
              <a:rPr lang="en-US" altLang="ko-KR" dirty="0"/>
              <a:t>pm</a:t>
            </a:r>
            <a:r>
              <a:rPr lang="ko-KR" altLang="en-US" dirty="0"/>
              <a:t>이거나 </a:t>
            </a:r>
            <a:r>
              <a:rPr lang="en-US" altLang="ko-KR" dirty="0" err="1"/>
              <a:t>wk</a:t>
            </a:r>
            <a:r>
              <a:rPr lang="ko-KR" altLang="en-US" dirty="0"/>
              <a:t>인 직원들의 사원 번호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사원번호를 통해 해당 사원이 수행했던</a:t>
            </a:r>
            <a:r>
              <a:rPr lang="en-US" altLang="ko-KR" dirty="0"/>
              <a:t>or</a:t>
            </a:r>
            <a:r>
              <a:rPr lang="ko-KR" altLang="en-US" dirty="0"/>
              <a:t>수행 중인 프로젝트의 </a:t>
            </a:r>
            <a:r>
              <a:rPr lang="en-US" altLang="ko-KR" dirty="0" err="1"/>
              <a:t>project_no</a:t>
            </a:r>
            <a:r>
              <a:rPr lang="ko-KR" altLang="en-US" dirty="0"/>
              <a:t>를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Project_no</a:t>
            </a:r>
            <a:r>
              <a:rPr lang="ko-KR" altLang="en-US" dirty="0"/>
              <a:t>를 통해 해당 프로젝트의 상태</a:t>
            </a:r>
            <a:r>
              <a:rPr lang="en-US" altLang="ko-KR" dirty="0"/>
              <a:t>(</a:t>
            </a:r>
            <a:r>
              <a:rPr lang="ko-KR" altLang="en-US" dirty="0"/>
              <a:t>진행</a:t>
            </a:r>
            <a:r>
              <a:rPr lang="en-US" altLang="ko-KR" dirty="0"/>
              <a:t>or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r>
              <a:rPr lang="ko-KR" altLang="en-US" dirty="0"/>
              <a:t>를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프로젝트가 모두 완료인 직원의 회원정보를 가져오기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해당 회원의 정보</a:t>
            </a:r>
            <a:r>
              <a:rPr lang="en-US" altLang="ko-KR" dirty="0"/>
              <a:t>(name, id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view</a:t>
            </a:r>
            <a:r>
              <a:rPr lang="ko-KR" altLang="en-US" dirty="0"/>
              <a:t>단에 </a:t>
            </a:r>
            <a:r>
              <a:rPr lang="ko-KR" altLang="en-US" dirty="0" err="1"/>
              <a:t>뿌려주기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</a:t>
            </a:r>
            <a:r>
              <a:rPr lang="en-US" altLang="ko-KR" dirty="0" err="1"/>
              <a:t>dao</a:t>
            </a:r>
            <a:r>
              <a:rPr lang="en-US" altLang="ko-KR" dirty="0"/>
              <a:t>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위의 프로세스 순서대로 </a:t>
            </a:r>
            <a:r>
              <a:rPr lang="en-US" altLang="ko-KR" dirty="0" err="1"/>
              <a:t>pno</a:t>
            </a:r>
            <a:r>
              <a:rPr lang="en-US" altLang="ko-KR" dirty="0"/>
              <a:t>, </a:t>
            </a:r>
            <a:r>
              <a:rPr lang="ko-KR" altLang="en-US" dirty="0"/>
              <a:t>프로젝트목록</a:t>
            </a:r>
            <a:r>
              <a:rPr lang="en-US" altLang="ko-KR" dirty="0"/>
              <a:t>, </a:t>
            </a:r>
            <a:r>
              <a:rPr lang="ko-KR" altLang="en-US" dirty="0"/>
              <a:t>프로젝트상태</a:t>
            </a:r>
            <a:r>
              <a:rPr lang="en-US" altLang="ko-KR" dirty="0"/>
              <a:t>, </a:t>
            </a:r>
            <a:r>
              <a:rPr lang="ko-KR" altLang="en-US" dirty="0"/>
              <a:t>회원정보를 알아내기 위함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3) Controller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위의 프로세스 순서대로 수행한다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번버튼</a:t>
            </a:r>
            <a:r>
              <a:rPr lang="en-US" altLang="ko-KR" dirty="0"/>
              <a:t>) </a:t>
            </a:r>
            <a:r>
              <a:rPr lang="en-US" altLang="ko-KR" dirty="0" err="1"/>
              <a:t>pno</a:t>
            </a:r>
            <a:r>
              <a:rPr lang="ko-KR" altLang="en-US" dirty="0"/>
              <a:t>의 길이</a:t>
            </a:r>
            <a:r>
              <a:rPr lang="en-US" altLang="ko-KR" dirty="0"/>
              <a:t>(</a:t>
            </a:r>
            <a:r>
              <a:rPr lang="ko-KR" altLang="en-US" dirty="0"/>
              <a:t>사원의 수</a:t>
            </a:r>
            <a:r>
              <a:rPr lang="en-US" altLang="ko-KR" dirty="0"/>
              <a:t>)</a:t>
            </a:r>
            <a:r>
              <a:rPr lang="ko-KR" altLang="en-US" dirty="0"/>
              <a:t>대로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add</a:t>
            </a:r>
            <a:r>
              <a:rPr lang="ko-KR" altLang="en-US" dirty="0"/>
              <a:t>는 해당 사원이 가지는 프로젝트 리스트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프로젝트 리스트의 길이대로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ko-KR" altLang="en-US" dirty="0"/>
              <a:t>각 프로젝트의 상태를 </a:t>
            </a:r>
            <a:r>
              <a:rPr lang="en-US" altLang="ko-KR" dirty="0" err="1"/>
              <a:t>statu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altLang="ko-KR" dirty="0"/>
              <a:t>Project </a:t>
            </a:r>
            <a:r>
              <a:rPr lang="ko-KR" altLang="en-US" dirty="0"/>
              <a:t>상태가 </a:t>
            </a:r>
            <a:r>
              <a:rPr lang="en-US" altLang="ko-KR" dirty="0"/>
              <a:t>‘</a:t>
            </a:r>
            <a:r>
              <a:rPr lang="ko-KR" altLang="en-US" dirty="0"/>
              <a:t>진행</a:t>
            </a:r>
            <a:r>
              <a:rPr lang="en-US" altLang="ko-KR" dirty="0"/>
              <a:t>＇</a:t>
            </a:r>
            <a:r>
              <a:rPr lang="ko-KR" altLang="en-US" dirty="0"/>
              <a:t>일 때 </a:t>
            </a:r>
            <a:r>
              <a:rPr lang="en-US" altLang="ko-KR" dirty="0"/>
              <a:t>sum</a:t>
            </a:r>
            <a:r>
              <a:rPr lang="ko-KR" altLang="en-US" dirty="0"/>
              <a:t>을 증가시킨다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altLang="ko-KR" dirty="0"/>
              <a:t>Sum</a:t>
            </a:r>
            <a:r>
              <a:rPr lang="ko-KR" altLang="en-US" dirty="0"/>
              <a:t>이 모두 완료일 때 즉 모든 프로젝트가 완료상태여서 현재 맡고 있는 프로젝트가 없을 때 해당 인원을 가용인원으로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22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가용인원 조회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프로세스 순서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권한이 </a:t>
            </a:r>
            <a:r>
              <a:rPr lang="en-US" altLang="ko-KR" dirty="0"/>
              <a:t>pm</a:t>
            </a:r>
            <a:r>
              <a:rPr lang="ko-KR" altLang="en-US" dirty="0"/>
              <a:t>이거나 </a:t>
            </a:r>
            <a:r>
              <a:rPr lang="en-US" altLang="ko-KR" dirty="0" err="1"/>
              <a:t>wk</a:t>
            </a:r>
            <a:r>
              <a:rPr lang="ko-KR" altLang="en-US" dirty="0"/>
              <a:t>인 직원들의 사원 번호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사원번호를 통해 해당 사원이 수행했던</a:t>
            </a:r>
            <a:r>
              <a:rPr lang="en-US" altLang="ko-KR" dirty="0"/>
              <a:t>or</a:t>
            </a:r>
            <a:r>
              <a:rPr lang="ko-KR" altLang="en-US" dirty="0"/>
              <a:t>수행 중인 프로젝트의 </a:t>
            </a:r>
            <a:r>
              <a:rPr lang="en-US" altLang="ko-KR" dirty="0" err="1"/>
              <a:t>project_no</a:t>
            </a:r>
            <a:r>
              <a:rPr lang="ko-KR" altLang="en-US" dirty="0"/>
              <a:t>를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Project_no</a:t>
            </a:r>
            <a:r>
              <a:rPr lang="ko-KR" altLang="en-US" dirty="0"/>
              <a:t>를 통해 해당 프로젝트의 상태</a:t>
            </a:r>
            <a:r>
              <a:rPr lang="en-US" altLang="ko-KR" dirty="0"/>
              <a:t>(</a:t>
            </a:r>
            <a:r>
              <a:rPr lang="ko-KR" altLang="en-US" dirty="0"/>
              <a:t>진행</a:t>
            </a:r>
            <a:r>
              <a:rPr lang="en-US" altLang="ko-KR" dirty="0"/>
              <a:t>or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r>
              <a:rPr lang="ko-KR" altLang="en-US" dirty="0"/>
              <a:t>를 알아내기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프로젝트가 모두 완료인 직원의 회원정보를 가져오기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해당 회원의 정보</a:t>
            </a:r>
            <a:r>
              <a:rPr lang="en-US" altLang="ko-KR" dirty="0"/>
              <a:t>(name, id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view</a:t>
            </a:r>
            <a:r>
              <a:rPr lang="ko-KR" altLang="en-US" dirty="0"/>
              <a:t>단에 </a:t>
            </a:r>
            <a:r>
              <a:rPr lang="ko-KR" altLang="en-US" dirty="0" err="1"/>
              <a:t>뿌려주기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2) </a:t>
            </a:r>
            <a:r>
              <a:rPr lang="en-US" altLang="ko-KR" dirty="0" err="1"/>
              <a:t>dao</a:t>
            </a:r>
            <a:r>
              <a:rPr lang="en-US" altLang="ko-KR" dirty="0"/>
              <a:t>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위의 프로세스 순서대로 </a:t>
            </a:r>
            <a:r>
              <a:rPr lang="en-US" altLang="ko-KR" dirty="0" err="1"/>
              <a:t>pno</a:t>
            </a:r>
            <a:r>
              <a:rPr lang="en-US" altLang="ko-KR" dirty="0"/>
              <a:t>, </a:t>
            </a:r>
            <a:r>
              <a:rPr lang="ko-KR" altLang="en-US" dirty="0"/>
              <a:t>프로젝트목록</a:t>
            </a:r>
            <a:r>
              <a:rPr lang="en-US" altLang="ko-KR" dirty="0"/>
              <a:t>, </a:t>
            </a:r>
            <a:r>
              <a:rPr lang="ko-KR" altLang="en-US" dirty="0"/>
              <a:t>프로젝트상태</a:t>
            </a:r>
            <a:r>
              <a:rPr lang="en-US" altLang="ko-KR" dirty="0"/>
              <a:t>, </a:t>
            </a:r>
            <a:r>
              <a:rPr lang="ko-KR" altLang="en-US" dirty="0"/>
              <a:t>회원정보를 알아내기 위함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3) Controller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위의 프로세스 순서대로 수행한다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번버튼</a:t>
            </a:r>
            <a:r>
              <a:rPr lang="en-US" altLang="ko-KR" dirty="0"/>
              <a:t>) </a:t>
            </a:r>
            <a:r>
              <a:rPr lang="en-US" altLang="ko-KR" dirty="0" err="1"/>
              <a:t>pno</a:t>
            </a:r>
            <a:r>
              <a:rPr lang="ko-KR" altLang="en-US" dirty="0"/>
              <a:t>의 길이</a:t>
            </a:r>
            <a:r>
              <a:rPr lang="en-US" altLang="ko-KR" dirty="0"/>
              <a:t>(</a:t>
            </a:r>
            <a:r>
              <a:rPr lang="ko-KR" altLang="en-US" dirty="0"/>
              <a:t>사원의 수</a:t>
            </a:r>
            <a:r>
              <a:rPr lang="en-US" altLang="ko-KR" dirty="0"/>
              <a:t>)</a:t>
            </a:r>
            <a:r>
              <a:rPr lang="ko-KR" altLang="en-US" dirty="0"/>
              <a:t>대로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 </a:t>
            </a:r>
          </a:p>
          <a:p>
            <a:pPr marL="628650" lvl="1" indent="-1714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add</a:t>
            </a:r>
            <a:r>
              <a:rPr lang="ko-KR" altLang="en-US" dirty="0"/>
              <a:t>는 해당 사원이 가지는 프로젝트 리스트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프로젝트 리스트의 길이대로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ko-KR" altLang="en-US" dirty="0"/>
              <a:t>각 프로젝트의 상태를 </a:t>
            </a:r>
            <a:r>
              <a:rPr lang="en-US" altLang="ko-KR" dirty="0" err="1"/>
              <a:t>statu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altLang="ko-KR" dirty="0"/>
              <a:t>Project </a:t>
            </a:r>
            <a:r>
              <a:rPr lang="ko-KR" altLang="en-US" dirty="0"/>
              <a:t>상태가 </a:t>
            </a:r>
            <a:r>
              <a:rPr lang="en-US" altLang="ko-KR" dirty="0"/>
              <a:t>‘</a:t>
            </a:r>
            <a:r>
              <a:rPr lang="ko-KR" altLang="en-US" dirty="0"/>
              <a:t>진행</a:t>
            </a:r>
            <a:r>
              <a:rPr lang="en-US" altLang="ko-KR" dirty="0"/>
              <a:t>＇</a:t>
            </a:r>
            <a:r>
              <a:rPr lang="ko-KR" altLang="en-US" dirty="0"/>
              <a:t>일 때 </a:t>
            </a:r>
            <a:r>
              <a:rPr lang="en-US" altLang="ko-KR" dirty="0"/>
              <a:t>sum</a:t>
            </a:r>
            <a:r>
              <a:rPr lang="ko-KR" altLang="en-US" dirty="0"/>
              <a:t>을 증가시킨다</a:t>
            </a:r>
            <a:r>
              <a:rPr lang="en-US" altLang="ko-KR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altLang="ko-KR" dirty="0"/>
              <a:t>Sum</a:t>
            </a:r>
            <a:r>
              <a:rPr lang="ko-KR" altLang="en-US" dirty="0"/>
              <a:t>이 모두 완료일 때 즉 모든 프로젝트가 완료상태여서 현재 맡고 있는 프로젝트가 없을 때 해당 인원을 가용인원으로 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부서인원 조회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Dao, mapper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부서에 따른 인원 조회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deptList</a:t>
            </a:r>
            <a:r>
              <a:rPr lang="ko-KR" altLang="en-US" dirty="0"/>
              <a:t>를 통해 부서 정보를 중복 없이 가져온 뒤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View</a:t>
            </a:r>
            <a:r>
              <a:rPr lang="ko-KR" altLang="en-US" dirty="0"/>
              <a:t>단에서 부서를 클릭하면</a:t>
            </a:r>
            <a:r>
              <a:rPr lang="en-US" altLang="ko-KR" dirty="0"/>
              <a:t>, </a:t>
            </a:r>
            <a:r>
              <a:rPr lang="ko-KR" altLang="en-US" dirty="0"/>
              <a:t>해당 부서를 </a:t>
            </a:r>
            <a:r>
              <a:rPr lang="en-US" altLang="ko-KR" dirty="0"/>
              <a:t>part</a:t>
            </a:r>
            <a:r>
              <a:rPr lang="ko-KR" altLang="en-US" dirty="0"/>
              <a:t>라는 파라미터 값으로 넣어서 해당 부서에 해당하는 사원 정보를 가져와 조회한다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2) Controller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부서 값을 </a:t>
            </a:r>
            <a:r>
              <a:rPr lang="en-US" altLang="ko-KR" dirty="0" err="1"/>
              <a:t>dvalue</a:t>
            </a:r>
            <a:r>
              <a:rPr lang="ko-KR" altLang="en-US" dirty="0"/>
              <a:t>로 지정하고</a:t>
            </a:r>
            <a:r>
              <a:rPr lang="en-US" altLang="ko-KR" dirty="0"/>
              <a:t>, </a:t>
            </a:r>
            <a:r>
              <a:rPr lang="ko-KR" altLang="en-US" dirty="0"/>
              <a:t>해당 값을 </a:t>
            </a:r>
            <a:r>
              <a:rPr lang="ko-KR" altLang="en-US" dirty="0" err="1"/>
              <a:t>파라미터값으로</a:t>
            </a:r>
            <a:r>
              <a:rPr lang="ko-KR" altLang="en-US" dirty="0"/>
              <a:t> 넣어</a:t>
            </a:r>
            <a:r>
              <a:rPr lang="en-US" altLang="ko-KR" dirty="0"/>
              <a:t>, </a:t>
            </a:r>
            <a:r>
              <a:rPr lang="ko-KR" altLang="en-US" dirty="0"/>
              <a:t>해당 부서에 속하는 사원의 정보를 </a:t>
            </a:r>
            <a:r>
              <a:rPr lang="ko-KR" altLang="en-US" dirty="0" err="1"/>
              <a:t>뷰단에</a:t>
            </a:r>
            <a:r>
              <a:rPr lang="ko-KR" altLang="en-US" dirty="0"/>
              <a:t> 뿌려준다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09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인력 상세 페이지 조회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페이지에서 조회할 부분은 해당 직원의 </a:t>
            </a:r>
            <a:r>
              <a:rPr lang="en-US" altLang="ko-KR" dirty="0"/>
              <a:t>member </a:t>
            </a:r>
            <a:r>
              <a:rPr lang="ko-KR" altLang="en-US" dirty="0"/>
              <a:t>정보와 프로젝트 리스트   </a:t>
            </a:r>
            <a:endParaRPr lang="en-US" altLang="ko-KR" dirty="0"/>
          </a:p>
          <a:p>
            <a:pPr marL="228600" indent="-228600">
              <a:buFontTx/>
              <a:buAutoNum type="arabicParenR"/>
            </a:pPr>
            <a:r>
              <a:rPr lang="ko-KR" altLang="en-US" dirty="0"/>
              <a:t>프로세스 순서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인력페이지에서 해당 사원의 이름을 클릭한다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해당 사원의 사원번호를 파라미터로 하여 </a:t>
            </a:r>
            <a:r>
              <a:rPr lang="en-US" altLang="ko-KR" dirty="0" err="1"/>
              <a:t>project_no</a:t>
            </a:r>
            <a:r>
              <a:rPr lang="ko-KR" altLang="en-US" dirty="0"/>
              <a:t>를 알아낸다</a:t>
            </a:r>
            <a:r>
              <a:rPr lang="en-US" altLang="ko-KR" dirty="0"/>
              <a:t>. (</a:t>
            </a:r>
            <a:r>
              <a:rPr lang="en-US" altLang="ko-KR" dirty="0" err="1"/>
              <a:t>projectpno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위에서의 </a:t>
            </a:r>
            <a:r>
              <a:rPr lang="en-US" altLang="ko-KR" dirty="0" err="1"/>
              <a:t>project_no</a:t>
            </a:r>
            <a:r>
              <a:rPr lang="ko-KR" altLang="en-US" dirty="0"/>
              <a:t>를 가지는 프로젝트의 정보를 알아낸다</a:t>
            </a:r>
            <a:r>
              <a:rPr lang="en-US" altLang="ko-KR" dirty="0"/>
              <a:t>. (project)</a:t>
            </a:r>
          </a:p>
          <a:p>
            <a:pPr marL="0" indent="0">
              <a:buNone/>
            </a:pPr>
            <a:r>
              <a:rPr lang="en-US" altLang="ko-KR" dirty="0"/>
              <a:t>2) Dao, mapper</a:t>
            </a:r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</a:p>
          <a:p>
            <a:pPr marL="0" indent="0">
              <a:buFontTx/>
              <a:buNone/>
            </a:pPr>
            <a:r>
              <a:rPr lang="en-US" altLang="ko-KR" dirty="0"/>
              <a:t>3)  Controller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해당 회원의 이름</a:t>
            </a:r>
            <a:r>
              <a:rPr lang="en-US" altLang="ko-KR" dirty="0"/>
              <a:t>(</a:t>
            </a:r>
            <a:r>
              <a:rPr lang="en-US" altLang="ko-KR" dirty="0" err="1"/>
              <a:t>ename</a:t>
            </a:r>
            <a:r>
              <a:rPr lang="en-US" altLang="ko-KR" dirty="0"/>
              <a:t>)</a:t>
            </a:r>
            <a:r>
              <a:rPr lang="ko-KR" altLang="en-US" dirty="0"/>
              <a:t>을 이용하여 회원정보를 가져온다</a:t>
            </a:r>
            <a:r>
              <a:rPr lang="en-US" altLang="ko-KR" dirty="0"/>
              <a:t>.(memList1)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리스트를 저장할 </a:t>
            </a:r>
            <a:r>
              <a:rPr lang="en-US" altLang="ko-KR" dirty="0" err="1"/>
              <a:t>ArrayList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 err="1"/>
              <a:t>번버튼</a:t>
            </a:r>
            <a:r>
              <a:rPr lang="en-US" altLang="ko-KR" dirty="0"/>
              <a:t>) </a:t>
            </a:r>
            <a:r>
              <a:rPr lang="ko-KR" altLang="en-US" dirty="0"/>
              <a:t>해당 회원이 가지는 프로젝트의 수 만큼 </a:t>
            </a:r>
            <a:r>
              <a:rPr lang="en-US" altLang="ko-KR" dirty="0"/>
              <a:t>for</a:t>
            </a:r>
            <a:r>
              <a:rPr lang="ko-KR" altLang="en-US" dirty="0"/>
              <a:t>문을 돌린다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dirty="0"/>
              <a:t>해당 회원이 가지는 프로젝트 목록에 대하여 프로젝트번호를 이용하여 해당 프로젝트의 정보를 </a:t>
            </a:r>
            <a:r>
              <a:rPr lang="en-US" altLang="ko-KR" dirty="0" err="1"/>
              <a:t>proList</a:t>
            </a:r>
            <a:r>
              <a:rPr lang="en-US" altLang="ko-KR" dirty="0"/>
              <a:t> </a:t>
            </a:r>
            <a:r>
              <a:rPr lang="ko-KR" altLang="en-US" dirty="0"/>
              <a:t>배열에 더해준다</a:t>
            </a:r>
            <a:r>
              <a:rPr lang="en-US" altLang="ko-KR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dirty="0" err="1"/>
              <a:t>proList</a:t>
            </a:r>
            <a:r>
              <a:rPr lang="ko-KR" altLang="en-US" dirty="0"/>
              <a:t>를 모델 데이터로 저장한 뒤 </a:t>
            </a:r>
            <a:r>
              <a:rPr lang="ko-KR" altLang="en-US" dirty="0" err="1"/>
              <a:t>뷰단에</a:t>
            </a:r>
            <a:r>
              <a:rPr lang="ko-KR" altLang="en-US" dirty="0"/>
              <a:t> 뿌려준다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54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개발자 계정으로 들어와 리스크 작성을 할 시 리스크 보드 </a:t>
            </a:r>
            <a:r>
              <a:rPr lang="en-US" altLang="ko-KR" dirty="0" err="1"/>
              <a:t>sql</a:t>
            </a:r>
            <a:r>
              <a:rPr lang="ko-KR" altLang="en-US" dirty="0"/>
              <a:t>에 값이 입력된다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Div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감싸져있는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리스크내용</a:t>
            </a:r>
            <a:r>
              <a:rPr lang="en-US" altLang="ko-KR" sz="1200" dirty="0"/>
              <a:t>)</a:t>
            </a:r>
            <a:r>
              <a:rPr lang="ko-KR" altLang="en-US" sz="1200" dirty="0"/>
              <a:t>컨텐츠 창에 등록된 값을 </a:t>
            </a:r>
            <a:r>
              <a:rPr lang="en-US" altLang="ko-KR" sz="1200" dirty="0"/>
              <a:t>hidden</a:t>
            </a:r>
            <a:r>
              <a:rPr lang="ko-KR" altLang="en-US" sz="1200" dirty="0"/>
              <a:t>으로 받아와 값을 저장한다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제출 버튼을 클릭하면 현재 로그인 된 계정 주인의 이름이 작성자로 등록이 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1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개발자 계정으로 들어와 리스크 작성을 할 시 리스크 보드 </a:t>
            </a:r>
            <a:r>
              <a:rPr lang="en-US" altLang="ko-KR" dirty="0" err="1"/>
              <a:t>sql</a:t>
            </a:r>
            <a:r>
              <a:rPr lang="ko-KR" altLang="en-US" dirty="0"/>
              <a:t>에 값이 입력된다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Div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감싸져있는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리스크내용</a:t>
            </a:r>
            <a:r>
              <a:rPr lang="en-US" altLang="ko-KR" sz="1200" dirty="0"/>
              <a:t>)</a:t>
            </a:r>
            <a:r>
              <a:rPr lang="ko-KR" altLang="en-US" sz="1200" dirty="0"/>
              <a:t>컨텐츠 창에 등록된 값을 </a:t>
            </a:r>
            <a:r>
              <a:rPr lang="en-US" altLang="ko-KR" sz="1200" dirty="0"/>
              <a:t>hidden</a:t>
            </a:r>
            <a:r>
              <a:rPr lang="ko-KR" altLang="en-US" sz="1200" dirty="0"/>
              <a:t>으로 받아와 값을 저장한다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제출 버튼을 클릭하면 현재 로그인 된 계정 주인의 이름이 작성자로 등록이 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744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개발자 계정으로 들어와 리스크 작성을 할 시 리스크 보드 </a:t>
            </a:r>
            <a:r>
              <a:rPr lang="en-US" altLang="ko-KR" dirty="0" err="1"/>
              <a:t>sql</a:t>
            </a:r>
            <a:r>
              <a:rPr lang="ko-KR" altLang="en-US" dirty="0"/>
              <a:t>에 값이 입력된다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Div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감싸져있는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리스크내용</a:t>
            </a:r>
            <a:r>
              <a:rPr lang="en-US" altLang="ko-KR" sz="1200" dirty="0"/>
              <a:t>)</a:t>
            </a:r>
            <a:r>
              <a:rPr lang="ko-KR" altLang="en-US" sz="1200" dirty="0"/>
              <a:t>컨텐츠 창에 등록된 값을 </a:t>
            </a:r>
            <a:r>
              <a:rPr lang="en-US" altLang="ko-KR" sz="1200" dirty="0"/>
              <a:t>hidden</a:t>
            </a:r>
            <a:r>
              <a:rPr lang="ko-KR" altLang="en-US" sz="1200" dirty="0"/>
              <a:t>으로 받아와 값을 저장한다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제출 버튼을 클릭하면 현재 로그인 된 계정 주인의 이름이 작성자로 등록이 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78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Mapper</a:t>
            </a:r>
          </a:p>
          <a:p>
            <a:r>
              <a:rPr kumimoji="1" lang="en-US" altLang="ko-Kore-KR" sz="1200" dirty="0" err="1"/>
              <a:t>Task_no</a:t>
            </a: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를</a:t>
            </a:r>
            <a:r>
              <a:rPr kumimoji="1" lang="ko-KR" altLang="en-US" sz="1200"/>
              <a:t> 파라미터로 받아와서 </a:t>
            </a:r>
            <a:endParaRPr kumimoji="1" lang="en-US" altLang="ko-KR" sz="1200" dirty="0"/>
          </a:p>
          <a:p>
            <a:r>
              <a:rPr kumimoji="1" lang="ko-Kore-KR" altLang="en-US" sz="1200" dirty="0"/>
              <a:t>해당</a:t>
            </a:r>
            <a:r>
              <a:rPr kumimoji="1" lang="ko-KR" altLang="en-US" sz="1200"/>
              <a:t>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에 대한 태스크명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내용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담당자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날짜 등을</a:t>
            </a:r>
            <a:endParaRPr kumimoji="1" lang="en-US" altLang="ko-KR" sz="1200" dirty="0"/>
          </a:p>
          <a:p>
            <a:r>
              <a:rPr kumimoji="1" lang="ko-KR" altLang="en-US" sz="1200" dirty="0"/>
              <a:t> 출력합니다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  <a:p>
            <a:r>
              <a:rPr kumimoji="1" lang="en-US" altLang="ko-Kore-KR" sz="1200" dirty="0" err="1"/>
              <a:t>Task_no</a:t>
            </a: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를</a:t>
            </a:r>
            <a:r>
              <a:rPr kumimoji="1" lang="ko-KR" altLang="en-US" sz="1200"/>
              <a:t> 파라미터로 받아와서 </a:t>
            </a:r>
            <a:endParaRPr kumimoji="1" lang="en-US" altLang="ko-KR" sz="1200" dirty="0"/>
          </a:p>
          <a:p>
            <a:r>
              <a:rPr kumimoji="1" lang="ko-Kore-KR" altLang="en-US" sz="1200" dirty="0"/>
              <a:t>해당</a:t>
            </a:r>
            <a:r>
              <a:rPr kumimoji="1" lang="ko-KR" altLang="en-US" sz="1200"/>
              <a:t>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</a:t>
            </a:r>
            <a:r>
              <a:rPr kumimoji="1" lang="en-US" altLang="ko-KR" sz="1200" dirty="0" err="1"/>
              <a:t>parent_no</a:t>
            </a:r>
            <a:r>
              <a:rPr kumimoji="1" lang="ko-KR" altLang="en-US" sz="1200" dirty="0"/>
              <a:t>로 가지고 있는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리스트를 출력합니다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lang="en-US" altLang="ko-KR" dirty="0"/>
              <a:t>Controller</a:t>
            </a:r>
          </a:p>
          <a:p>
            <a:r>
              <a:rPr kumimoji="1" lang="en-US" altLang="ko-Kore-KR" sz="1200" dirty="0" err="1"/>
              <a:t>Task_no</a:t>
            </a:r>
            <a:r>
              <a:rPr kumimoji="1" lang="en-US" altLang="ko-Kore-KR" sz="1200" dirty="0"/>
              <a:t> </a:t>
            </a:r>
            <a:r>
              <a:rPr kumimoji="1" lang="ko-Kore-KR" altLang="en-US" sz="1200" dirty="0"/>
              <a:t>를</a:t>
            </a:r>
            <a:r>
              <a:rPr kumimoji="1" lang="ko-KR" altLang="en-US" sz="1200"/>
              <a:t> 파라미터로 받는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</a:t>
            </a:r>
            <a:endParaRPr kumimoji="1" lang="en-US" altLang="ko-KR" sz="1200" dirty="0"/>
          </a:p>
          <a:p>
            <a:r>
              <a:rPr kumimoji="1" lang="ko-KR" altLang="en-US" sz="1200" dirty="0"/>
              <a:t>선언하고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Modelattribute</a:t>
            </a:r>
            <a:r>
              <a:rPr kumimoji="1" lang="ko-KR" altLang="en-US" sz="1200" dirty="0"/>
              <a:t>명 </a:t>
            </a:r>
            <a:r>
              <a:rPr kumimoji="1" lang="en-US" altLang="ko-KR" sz="1200" dirty="0"/>
              <a:t>detail</a:t>
            </a:r>
            <a:r>
              <a:rPr kumimoji="1" lang="ko-KR" altLang="en-US" sz="1200" dirty="0"/>
              <a:t>로 태스크정보를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Subdetail</a:t>
            </a:r>
            <a:r>
              <a:rPr kumimoji="1" lang="ko-KR" altLang="en-US" sz="1200" dirty="0"/>
              <a:t>로 </a:t>
            </a:r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리스트를 선언합니다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r>
              <a:rPr kumimoji="1" lang="en-US" altLang="ko-KR" sz="1200" dirty="0"/>
              <a:t>View </a:t>
            </a:r>
            <a:r>
              <a:rPr kumimoji="1" lang="ko-KR" altLang="en-US" sz="1200" dirty="0"/>
              <a:t>단에서 </a:t>
            </a:r>
            <a:r>
              <a:rPr kumimoji="1" lang="en-US" altLang="ko-KR" sz="1200" dirty="0"/>
              <a:t>task </a:t>
            </a:r>
            <a:r>
              <a:rPr kumimoji="1" lang="ko-KR" altLang="en-US" sz="1200" dirty="0"/>
              <a:t>정보는 </a:t>
            </a:r>
            <a:endParaRPr kumimoji="1" lang="en-US" altLang="ko-KR" sz="1200" dirty="0"/>
          </a:p>
          <a:p>
            <a:r>
              <a:rPr kumimoji="1" lang="en-US" altLang="ko-KR" sz="1200" dirty="0"/>
              <a:t>${</a:t>
            </a:r>
            <a:r>
              <a:rPr kumimoji="1" lang="en-US" altLang="ko-KR" sz="1200" dirty="0" err="1"/>
              <a:t>detail.task_no</a:t>
            </a:r>
            <a:r>
              <a:rPr kumimoji="1" lang="en-US" altLang="ko-KR" sz="1200" dirty="0"/>
              <a:t>} </a:t>
            </a:r>
            <a:r>
              <a:rPr kumimoji="1" lang="ko-KR" altLang="en-US" sz="1200" dirty="0"/>
              <a:t>와 같이 출력하고</a:t>
            </a:r>
            <a:endParaRPr kumimoji="1" lang="en-US" altLang="ko-KR" sz="1200" dirty="0"/>
          </a:p>
          <a:p>
            <a:r>
              <a:rPr kumimoji="1" lang="en-US" altLang="ko-KR" sz="1200" dirty="0"/>
              <a:t>Subtask</a:t>
            </a:r>
            <a:r>
              <a:rPr kumimoji="1" lang="ko-KR" altLang="en-US" sz="1200" dirty="0"/>
              <a:t> 정보는 </a:t>
            </a:r>
            <a:endParaRPr kumimoji="1" lang="en-US" altLang="ko-KR" sz="1200" dirty="0"/>
          </a:p>
          <a:p>
            <a:r>
              <a:rPr kumimoji="1" lang="en-US" altLang="ko-KR" sz="1200" dirty="0"/>
              <a:t>${</a:t>
            </a:r>
            <a:r>
              <a:rPr kumimoji="1" lang="en-US" altLang="ko-KR" sz="1200" dirty="0" err="1"/>
              <a:t>subdetail</a:t>
            </a:r>
            <a:r>
              <a:rPr kumimoji="1" lang="en-US" altLang="ko-KR" sz="1200" dirty="0"/>
              <a:t>}</a:t>
            </a:r>
            <a:r>
              <a:rPr kumimoji="1" lang="ko-KR" altLang="en-US" sz="1200" dirty="0"/>
              <a:t>로   </a:t>
            </a:r>
            <a:r>
              <a:rPr kumimoji="1" lang="en-US" altLang="ko-KR" sz="1200" dirty="0"/>
              <a:t>c:forEach </a:t>
            </a:r>
            <a:r>
              <a:rPr kumimoji="1" lang="ko-KR" altLang="en-US" sz="1200" dirty="0"/>
              <a:t>구문을 돌려서 </a:t>
            </a:r>
            <a:endParaRPr kumimoji="1" lang="en-US" altLang="ko-KR" sz="1200" dirty="0"/>
          </a:p>
          <a:p>
            <a:r>
              <a:rPr kumimoji="1" lang="ko-KR" altLang="en-US" sz="1200" dirty="0"/>
              <a:t>출력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67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완료 승인 버튼은 </a:t>
            </a:r>
            <a:r>
              <a:rPr kumimoji="1" lang="en-US" altLang="ko-KR" sz="1200" dirty="0"/>
              <a:t>session</a:t>
            </a:r>
            <a:r>
              <a:rPr kumimoji="1" lang="ko-KR" altLang="en-US" sz="1200" dirty="0"/>
              <a:t>값을 통해 </a:t>
            </a:r>
            <a:endParaRPr kumimoji="1" lang="en-US" altLang="ko-KR" sz="1200" dirty="0"/>
          </a:p>
          <a:p>
            <a:r>
              <a:rPr kumimoji="1" lang="ko-KR" altLang="en-US" sz="1200" dirty="0"/>
              <a:t>로그인한 사용자의 권한이 </a:t>
            </a:r>
            <a:r>
              <a:rPr kumimoji="1" lang="en-US" altLang="ko-KR" sz="1200" dirty="0"/>
              <a:t>pm</a:t>
            </a:r>
            <a:r>
              <a:rPr kumimoji="1" lang="ko-KR" altLang="en-US" sz="1200" dirty="0"/>
              <a:t>일 때만 </a:t>
            </a:r>
            <a:endParaRPr kumimoji="1" lang="en-US" altLang="ko-KR" sz="1200" dirty="0"/>
          </a:p>
          <a:p>
            <a:r>
              <a:rPr kumimoji="1" lang="ko-KR" altLang="en-US" sz="1200" dirty="0"/>
              <a:t>보이도록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ko-KR" altLang="en-US" sz="1200" dirty="0"/>
              <a:t>그 외 버튼은 </a:t>
            </a:r>
            <a:endParaRPr kumimoji="1" lang="en-US" altLang="ko-KR" sz="1200" dirty="0"/>
          </a:p>
          <a:p>
            <a:r>
              <a:rPr kumimoji="1" lang="ko-KR" altLang="en-US" sz="1200" dirty="0"/>
              <a:t>권한이 </a:t>
            </a:r>
            <a:r>
              <a:rPr kumimoji="1" lang="en-US" altLang="ko-KR" sz="1200" dirty="0"/>
              <a:t>pm</a:t>
            </a:r>
            <a:r>
              <a:rPr kumimoji="1" lang="ko-KR" altLang="en-US" sz="1200" dirty="0"/>
              <a:t>이거나 </a:t>
            </a:r>
            <a:endParaRPr kumimoji="1" lang="en-US" altLang="ko-KR" sz="1200" dirty="0"/>
          </a:p>
          <a:p>
            <a:r>
              <a:rPr kumimoji="1" lang="ko-KR" altLang="en-US" sz="1200" dirty="0"/>
              <a:t>해당 태스크의 담당자일 경우에만</a:t>
            </a:r>
            <a:endParaRPr kumimoji="1" lang="en-US" altLang="ko-KR" sz="1200" dirty="0"/>
          </a:p>
          <a:p>
            <a:r>
              <a:rPr kumimoji="1" lang="ko-KR" altLang="en-US" sz="1200" dirty="0"/>
              <a:t>버튼 활성화 처리하고 </a:t>
            </a:r>
            <a:endParaRPr kumimoji="1" lang="en-US" altLang="ko-KR" sz="1200" dirty="0"/>
          </a:p>
          <a:p>
            <a:r>
              <a:rPr kumimoji="1" lang="en-US" altLang="ko-KR" sz="1200" dirty="0"/>
              <a:t>Pm</a:t>
            </a:r>
            <a:r>
              <a:rPr kumimoji="1" lang="ko-KR" altLang="en-US" sz="1200" dirty="0"/>
              <a:t>도 담당자도 아닐 경우 </a:t>
            </a:r>
            <a:endParaRPr kumimoji="1" lang="en-US" altLang="ko-KR" sz="1200" dirty="0"/>
          </a:p>
          <a:p>
            <a:r>
              <a:rPr kumimoji="1" lang="ko-KR" altLang="en-US" sz="1200" dirty="0"/>
              <a:t>비활성화 처리합니다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84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Task</a:t>
            </a:r>
            <a:r>
              <a:rPr kumimoji="1" lang="ko-KR" altLang="en-US" sz="1200" dirty="0"/>
              <a:t> 객체를 파라미터로 받아 수정하는</a:t>
            </a:r>
            <a:endParaRPr kumimoji="1" lang="en-US" altLang="ko-KR" sz="1200" dirty="0"/>
          </a:p>
          <a:p>
            <a:r>
              <a:rPr kumimoji="1" lang="ko-KR" altLang="en-US" sz="1200" dirty="0"/>
              <a:t>업데이트 구문을 작성합니다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/>
              <a:t>Task</a:t>
            </a:r>
            <a:r>
              <a:rPr kumimoji="1" lang="ko-KR" altLang="en-US" sz="1200" dirty="0"/>
              <a:t> 객체를 파라미터로 받는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 작성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service.update</a:t>
            </a:r>
            <a:r>
              <a:rPr kumimoji="1" lang="en-US" altLang="ko-KR" sz="1200" dirty="0"/>
              <a:t>(t)</a:t>
            </a:r>
            <a:r>
              <a:rPr kumimoji="1" lang="ko-KR" altLang="en-US" sz="1200" dirty="0"/>
              <a:t>로 업데이트를 실행하고 </a:t>
            </a:r>
            <a:endParaRPr kumimoji="1" lang="en-US" altLang="ko-KR" sz="1200" dirty="0"/>
          </a:p>
          <a:p>
            <a:r>
              <a:rPr kumimoji="1" lang="en-US" altLang="ko-Kore-KR" sz="1200" dirty="0"/>
              <a:t>Json</a:t>
            </a:r>
            <a:r>
              <a:rPr kumimoji="1" lang="ko-Kore-KR" altLang="en-US" sz="1200" dirty="0"/>
              <a:t>데이터</a:t>
            </a:r>
            <a:r>
              <a:rPr kumimoji="1" lang="ko-KR" altLang="en-US" sz="1200"/>
              <a:t> 변환을 위해 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pageJsonR</a:t>
            </a:r>
            <a:r>
              <a:rPr kumimoji="1" lang="en-US" altLang="ko-KR" sz="1200" dirty="0" err="1"/>
              <a:t>eport</a:t>
            </a:r>
            <a:r>
              <a:rPr kumimoji="1" lang="ko-KR" altLang="en-US" sz="1200" dirty="0"/>
              <a:t>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en-US" altLang="ko-Kore-KR" sz="1200" dirty="0" err="1"/>
              <a:t>updateTaskVal</a:t>
            </a:r>
            <a:r>
              <a:rPr kumimoji="1" lang="en-US" altLang="ko-Kore-KR" sz="1200" dirty="0"/>
              <a:t>()</a:t>
            </a:r>
            <a:r>
              <a:rPr kumimoji="1" lang="ko-KR" altLang="en-US" sz="1200" dirty="0"/>
              <a:t>함수를 통해 수정 </a:t>
            </a:r>
            <a:r>
              <a:rPr kumimoji="1" lang="ko-KR" altLang="en-US" sz="1200" dirty="0" err="1"/>
              <a:t>모달창에</a:t>
            </a:r>
            <a:r>
              <a:rPr kumimoji="1" lang="ko-KR" altLang="en-US" sz="1200" dirty="0"/>
              <a:t> 있는 </a:t>
            </a:r>
            <a:endParaRPr kumimoji="1" lang="en-US" altLang="ko-KR" sz="1200" dirty="0"/>
          </a:p>
          <a:p>
            <a:r>
              <a:rPr kumimoji="1" lang="ko-KR" altLang="en-US" sz="1200" dirty="0"/>
              <a:t>데이터를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를 통해 수정이 처리 될 수 있도록 </a:t>
            </a:r>
            <a:endParaRPr kumimoji="1" lang="en-US" altLang="ko-KR" sz="1200" dirty="0"/>
          </a:p>
          <a:p>
            <a:r>
              <a:rPr kumimoji="1" lang="en-US" altLang="ko-KR" sz="1200" dirty="0"/>
              <a:t>$.ajax({}) </a:t>
            </a:r>
            <a:r>
              <a:rPr kumimoji="1" lang="ko-KR" altLang="en-US" sz="1200" dirty="0"/>
              <a:t>구문을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url</a:t>
            </a:r>
            <a:r>
              <a:rPr kumimoji="1" lang="ko-KR" altLang="en-US" sz="1200" dirty="0"/>
              <a:t> 로 </a:t>
            </a:r>
            <a:r>
              <a:rPr kumimoji="1" lang="en-US" altLang="ko-KR" sz="1200" dirty="0"/>
              <a:t>update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 주소를 적어줍니다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처리로 화면 전환이 되지 않기 </a:t>
            </a:r>
            <a:r>
              <a:rPr kumimoji="1" lang="ko-KR" altLang="en-US" sz="1200" dirty="0" err="1"/>
              <a:t>떄문에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화면단처리를</a:t>
            </a:r>
            <a:r>
              <a:rPr kumimoji="1" lang="ko-KR" altLang="en-US" sz="1200" dirty="0"/>
              <a:t> 따로 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모달창</a:t>
            </a:r>
            <a:r>
              <a:rPr kumimoji="1" lang="ko-KR" altLang="en-US" sz="1200" dirty="0"/>
              <a:t> 데이터를 받아와서 화면에 </a:t>
            </a:r>
            <a:r>
              <a:rPr kumimoji="1" lang="en-US" altLang="ko-KR" sz="1200" dirty="0"/>
              <a:t>text()</a:t>
            </a:r>
            <a:r>
              <a:rPr kumimoji="1" lang="ko-KR" altLang="en-US" sz="1200" dirty="0"/>
              <a:t> 입력 처리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61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4836-5EC2-4372-8907-26B9DC56ED8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116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Task </a:t>
            </a:r>
            <a:r>
              <a:rPr kumimoji="1" lang="ko-KR" altLang="en-US" sz="1200" dirty="0"/>
              <a:t>객체를 파라미터로 해서 </a:t>
            </a:r>
            <a:r>
              <a:rPr kumimoji="1" lang="en-US" altLang="ko-KR" sz="1200" dirty="0" err="1"/>
              <a:t>project_task</a:t>
            </a:r>
            <a:r>
              <a:rPr kumimoji="1" lang="ko-KR" altLang="en-US" sz="1200" dirty="0"/>
              <a:t>에 데이터를 </a:t>
            </a:r>
            <a:endParaRPr kumimoji="1" lang="en-US" altLang="ko-KR" sz="1200" dirty="0"/>
          </a:p>
          <a:p>
            <a:r>
              <a:rPr kumimoji="1" lang="ko-KR" altLang="en-US" sz="1200" dirty="0"/>
              <a:t>추가하는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endParaRPr kumimoji="1" lang="en-US" altLang="ko-KR" sz="1200" dirty="0"/>
          </a:p>
          <a:p>
            <a:r>
              <a:rPr kumimoji="1" lang="en-US" altLang="ko-Kore-KR" sz="1200" dirty="0"/>
              <a:t>Task</a:t>
            </a:r>
            <a:r>
              <a:rPr kumimoji="1" lang="ko-KR" altLang="en-US" sz="1200" dirty="0"/>
              <a:t>객체를 파라미터로 하는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를 실행하고 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처리를 위해 </a:t>
            </a:r>
            <a:r>
              <a:rPr kumimoji="1" lang="en-US" altLang="ko-KR" sz="1200" dirty="0" err="1"/>
              <a:t>pageJsonReport</a:t>
            </a:r>
            <a:r>
              <a:rPr kumimoji="1" lang="ko-KR" altLang="en-US" sz="1200" dirty="0"/>
              <a:t>를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en-US" altLang="ko-Kore-KR" sz="1200" dirty="0"/>
              <a:t>View </a:t>
            </a:r>
            <a:r>
              <a:rPr kumimoji="1" lang="ko-KR" altLang="en-US" sz="1200" dirty="0"/>
              <a:t>단에서는 </a:t>
            </a:r>
            <a:r>
              <a:rPr kumimoji="1" lang="en-US" altLang="ko-KR" sz="1200" dirty="0" err="1"/>
              <a:t>taskVal</a:t>
            </a:r>
            <a:r>
              <a:rPr kumimoji="1" lang="en-US" altLang="ko-KR" sz="1200" dirty="0"/>
              <a:t>()</a:t>
            </a:r>
            <a:r>
              <a:rPr kumimoji="1" lang="ko-KR" altLang="en-US" sz="1200" dirty="0"/>
              <a:t>함수에서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추가 </a:t>
            </a:r>
            <a:r>
              <a:rPr kumimoji="1" lang="ko-KR" altLang="en-US" sz="1200" dirty="0" err="1"/>
              <a:t>모달창</a:t>
            </a:r>
            <a:r>
              <a:rPr kumimoji="1" lang="ko-KR" altLang="en-US" sz="1200" dirty="0"/>
              <a:t> 데이터를 받아와서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에 </a:t>
            </a:r>
            <a:r>
              <a:rPr kumimoji="1" lang="en-US" altLang="ko-KR" sz="1200" dirty="0"/>
              <a:t>data</a:t>
            </a:r>
            <a:r>
              <a:rPr kumimoji="1" lang="ko-KR" altLang="en-US" sz="1200" dirty="0"/>
              <a:t>값으로 넘겨줍니다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insert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contoller</a:t>
            </a:r>
            <a:r>
              <a:rPr kumimoji="1" lang="ko-KR" altLang="en-US" sz="1200" dirty="0"/>
              <a:t>를 실행하고 </a:t>
            </a:r>
            <a:endParaRPr kumimoji="1" lang="en-US" altLang="ko-KR" sz="1200" dirty="0"/>
          </a:p>
          <a:p>
            <a:r>
              <a:rPr kumimoji="1" lang="ko-KR" altLang="en-US" sz="1200" dirty="0"/>
              <a:t>처리 </a:t>
            </a:r>
            <a:r>
              <a:rPr kumimoji="1" lang="ko-KR" altLang="en-US" sz="1200" dirty="0" err="1"/>
              <a:t>완료후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modal(“hide”)</a:t>
            </a:r>
            <a:r>
              <a:rPr kumimoji="1" lang="ko-KR" altLang="en-US" sz="1200" dirty="0"/>
              <a:t>를 통해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모달창</a:t>
            </a:r>
            <a:r>
              <a:rPr kumimoji="1" lang="ko-KR" altLang="en-US" sz="1200" dirty="0"/>
              <a:t> 닫기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$(“#</a:t>
            </a:r>
            <a:r>
              <a:rPr kumimoji="1" lang="en-US" altLang="ko-KR" sz="1200" dirty="0" err="1"/>
              <a:t>subtaskList</a:t>
            </a:r>
            <a:r>
              <a:rPr kumimoji="1" lang="en-US" altLang="ko-KR" sz="1200" dirty="0"/>
              <a:t>”).load(</a:t>
            </a:r>
            <a:r>
              <a:rPr kumimoji="1" lang="en-US" altLang="ko-KR" sz="1200" dirty="0" err="1"/>
              <a:t>url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을 통해 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리스트를다시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출력처리하고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.</a:t>
            </a:r>
            <a:r>
              <a:rPr kumimoji="1" lang="en-US" altLang="ko-KR" sz="1200" dirty="0" err="1"/>
              <a:t>val</a:t>
            </a:r>
            <a:r>
              <a:rPr kumimoji="1" lang="en-US" altLang="ko-KR" sz="1200" dirty="0"/>
              <a:t>(“”)</a:t>
            </a:r>
            <a:r>
              <a:rPr kumimoji="1" lang="ko-KR" altLang="en-US" sz="1200" dirty="0"/>
              <a:t>을 통해 </a:t>
            </a:r>
            <a:r>
              <a:rPr kumimoji="1" lang="ko-KR" altLang="en-US" sz="1200" dirty="0" err="1"/>
              <a:t>모달창을</a:t>
            </a:r>
            <a:r>
              <a:rPr kumimoji="1" lang="ko-KR" altLang="en-US" sz="1200" dirty="0"/>
              <a:t> 다시 </a:t>
            </a:r>
            <a:r>
              <a:rPr kumimoji="1" lang="en-US" altLang="ko-KR" sz="1200" dirty="0"/>
              <a:t>clear</a:t>
            </a:r>
            <a:r>
              <a:rPr kumimoji="1" lang="ko-KR" altLang="en-US" sz="1200" dirty="0"/>
              <a:t>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20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1200" dirty="0"/>
              <a:t>Task </a:t>
            </a:r>
            <a:r>
              <a:rPr kumimoji="1" lang="ko-KR" altLang="en-US" sz="1200" dirty="0"/>
              <a:t>객체를 파라미터로 해서 태스크 테이블을 </a:t>
            </a:r>
            <a:endParaRPr kumimoji="1" lang="en-US" altLang="ko-KR" sz="1200" dirty="0"/>
          </a:p>
          <a:p>
            <a:r>
              <a:rPr kumimoji="1" lang="ko-KR" altLang="en-US" sz="1200" dirty="0"/>
              <a:t>업데이트하는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endParaRPr kumimoji="1" lang="en-US" altLang="ko-KR" sz="1200" dirty="0"/>
          </a:p>
          <a:p>
            <a:r>
              <a:rPr kumimoji="1" lang="en-US" altLang="ko-Kore-KR" sz="1200" dirty="0" err="1"/>
              <a:t>Task_no</a:t>
            </a:r>
            <a:r>
              <a:rPr kumimoji="1" lang="ko-KR" altLang="en-US" sz="1200" dirty="0"/>
              <a:t>를 파라미터로 받아서 </a:t>
            </a:r>
            <a:endParaRPr kumimoji="1" lang="en-US" altLang="ko-KR" sz="1200" dirty="0"/>
          </a:p>
          <a:p>
            <a:r>
              <a:rPr kumimoji="1" lang="ko-KR" altLang="en-US" sz="1200" dirty="0"/>
              <a:t>해당 태스크를 삭제하는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  <a:p>
            <a:r>
              <a:rPr kumimoji="1" lang="ko-KR" altLang="en-US" sz="1200" dirty="0"/>
              <a:t>먼저 각 </a:t>
            </a:r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수정버튼을 </a:t>
            </a:r>
            <a:endParaRPr kumimoji="1" lang="en-US" altLang="ko-KR" sz="1200" dirty="0"/>
          </a:p>
          <a:p>
            <a:r>
              <a:rPr kumimoji="1" lang="ko-KR" altLang="en-US" sz="1200" dirty="0"/>
              <a:t>클릭 시 </a:t>
            </a:r>
            <a:r>
              <a:rPr kumimoji="1" lang="ko-KR" altLang="en-US" sz="1200" dirty="0" err="1"/>
              <a:t>수정모달</a:t>
            </a:r>
            <a:r>
              <a:rPr kumimoji="1" lang="ko-KR" altLang="en-US" sz="1200" dirty="0"/>
              <a:t> 창에 각 </a:t>
            </a:r>
            <a:r>
              <a:rPr kumimoji="1" lang="ko-KR" altLang="en-US" sz="1200" dirty="0" err="1"/>
              <a:t>서브태스크의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정보가 출력될 </a:t>
            </a:r>
            <a:r>
              <a:rPr kumimoji="1" lang="ko-KR" altLang="en-US" sz="1200" dirty="0" err="1"/>
              <a:t>수있도록</a:t>
            </a:r>
            <a:r>
              <a:rPr kumimoji="1" lang="ko-KR" altLang="en-US" sz="1200" dirty="0"/>
              <a:t>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반복문을 통해서 </a:t>
            </a:r>
            <a:r>
              <a:rPr kumimoji="1" lang="ko-KR" altLang="en-US" sz="1200" dirty="0" err="1"/>
              <a:t>서브태스크</a:t>
            </a:r>
            <a:r>
              <a:rPr kumimoji="1" lang="ko-KR" altLang="en-US" sz="1200" dirty="0"/>
              <a:t> 리스트를 출력했으므로</a:t>
            </a:r>
            <a:endParaRPr kumimoji="1" lang="en-US" altLang="ko-KR" sz="1200" dirty="0"/>
          </a:p>
          <a:p>
            <a:r>
              <a:rPr kumimoji="1" lang="en-US" altLang="ko-KR" sz="1200" dirty="0"/>
              <a:t>Closest(“”)</a:t>
            </a:r>
            <a:r>
              <a:rPr kumimoji="1" lang="ko-KR" altLang="en-US" sz="1200" dirty="0"/>
              <a:t>함수를 통해서 해당 수정 버튼에서 </a:t>
            </a:r>
            <a:endParaRPr kumimoji="1" lang="en-US" altLang="ko-KR" sz="1200" dirty="0"/>
          </a:p>
          <a:p>
            <a:r>
              <a:rPr kumimoji="1" lang="ko-KR" altLang="en-US" sz="1200" dirty="0"/>
              <a:t>가장 가까운  </a:t>
            </a:r>
            <a:r>
              <a:rPr kumimoji="1" lang="ko-KR" altLang="en-US" sz="1200" dirty="0" err="1"/>
              <a:t>서브태스크정보의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div</a:t>
            </a:r>
            <a:r>
              <a:rPr kumimoji="1" lang="ko-KR" altLang="en-US" sz="1200" dirty="0"/>
              <a:t>를 찾은 후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불러오면 각 수정버튼에 </a:t>
            </a:r>
            <a:r>
              <a:rPr kumimoji="1" lang="ko-KR" altLang="en-US" sz="1200" dirty="0" err="1"/>
              <a:t>매핑되어있는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불러올 수 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마찬가지로 나머지 정보를 불러온 후 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수정 </a:t>
            </a:r>
            <a:r>
              <a:rPr kumimoji="1" lang="ko-KR" altLang="en-US" sz="1200" dirty="0" err="1"/>
              <a:t>모달창에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val</a:t>
            </a:r>
            <a:r>
              <a:rPr kumimoji="1" lang="en-US" altLang="ko-KR" sz="1200" dirty="0"/>
              <a:t>(””)</a:t>
            </a:r>
            <a:r>
              <a:rPr kumimoji="1" lang="ko-KR" altLang="en-US" sz="1200" dirty="0"/>
              <a:t>로 출력합니다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29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태스크에 해당하는 </a:t>
            </a:r>
            <a:r>
              <a:rPr kumimoji="1" lang="ko-KR" altLang="en-US" sz="1200" dirty="0" err="1"/>
              <a:t>커멘트리스트를</a:t>
            </a:r>
            <a:r>
              <a:rPr kumimoji="1" lang="ko-KR" altLang="en-US" sz="1200" dirty="0"/>
              <a:t> 출력하는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Comment </a:t>
            </a:r>
            <a:r>
              <a:rPr kumimoji="1" lang="ko-KR" altLang="en-US" sz="1200" dirty="0"/>
              <a:t>객체를 파라미터로 받아서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를 수행하는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등록일은 </a:t>
            </a:r>
            <a:r>
              <a:rPr kumimoji="1" lang="en-US" altLang="ko-KR" sz="1200" dirty="0" err="1"/>
              <a:t>sysdate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en-US" altLang="ko-KR" dirty="0"/>
          </a:p>
          <a:p>
            <a:r>
              <a:rPr kumimoji="1" lang="ko-KR" altLang="en-US" sz="1200" dirty="0" err="1"/>
              <a:t>커멘트</a:t>
            </a:r>
            <a:r>
              <a:rPr kumimoji="1" lang="ko-KR" altLang="en-US" sz="1200" dirty="0"/>
              <a:t> 리스트를 출력하고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ajax</a:t>
            </a:r>
            <a:r>
              <a:rPr kumimoji="1" lang="ko-KR" altLang="en-US" sz="1200" dirty="0"/>
              <a:t>로 처리하므로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pageJsonReport</a:t>
            </a:r>
            <a:r>
              <a:rPr kumimoji="1" lang="ko-KR" altLang="en-US" sz="1200" dirty="0"/>
              <a:t>를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33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err="1"/>
              <a:t>Timeago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jquery</a:t>
            </a:r>
            <a:r>
              <a:rPr kumimoji="1" lang="en-US" altLang="ko-KR" sz="1200" dirty="0"/>
              <a:t> plugin</a:t>
            </a:r>
            <a:r>
              <a:rPr kumimoji="1" lang="ko-KR" altLang="en-US" sz="1200" dirty="0"/>
              <a:t> 을 </a:t>
            </a:r>
            <a:r>
              <a:rPr kumimoji="1" lang="en-US" altLang="ko-KR" sz="1200" dirty="0" err="1"/>
              <a:t>cdn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방식으로 선언해줍니다</a:t>
            </a:r>
            <a:r>
              <a:rPr kumimoji="1"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화면이 로딩되었을 </a:t>
            </a:r>
            <a:r>
              <a:rPr kumimoji="1" lang="ko-KR" altLang="en-US" sz="1200" dirty="0" err="1"/>
              <a:t>떄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timeago</a:t>
            </a:r>
            <a:r>
              <a:rPr kumimoji="1" lang="ko-KR" altLang="en-US" sz="1200" dirty="0"/>
              <a:t> 함수를 실행하도록 작성합니다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R" sz="1200" dirty="0"/>
              <a:t>Class=“</a:t>
            </a:r>
            <a:r>
              <a:rPr kumimoji="1" lang="en-US" altLang="ko-KR" sz="1200" dirty="0" err="1"/>
              <a:t>timeago</a:t>
            </a:r>
            <a:r>
              <a:rPr kumimoji="1" lang="en-US" altLang="ko-KR" sz="1200" dirty="0"/>
              <a:t>” </a:t>
            </a:r>
            <a:r>
              <a:rPr kumimoji="1" lang="ko-KR" altLang="en-US" sz="1200" dirty="0"/>
              <a:t>를 선언하고 </a:t>
            </a:r>
            <a:endParaRPr kumimoji="1" lang="en-US" altLang="ko-KR" sz="1200" dirty="0"/>
          </a:p>
          <a:p>
            <a:r>
              <a:rPr kumimoji="1" lang="en-US" altLang="ko-KR" sz="1200" dirty="0"/>
              <a:t>Datetime</a:t>
            </a:r>
            <a:r>
              <a:rPr kumimoji="1" lang="ko-KR" altLang="en-US" sz="1200" dirty="0"/>
              <a:t>안에 출력할 날짜를 넣어줍니다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17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태스크에 해당하는 </a:t>
            </a:r>
            <a:r>
              <a:rPr kumimoji="1" lang="ko-KR" altLang="en-US" sz="1200" dirty="0" err="1"/>
              <a:t>커멘트리스트를</a:t>
            </a:r>
            <a:r>
              <a:rPr kumimoji="1" lang="ko-KR" altLang="en-US" sz="1200" dirty="0"/>
              <a:t> 출력하는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Comment </a:t>
            </a:r>
            <a:r>
              <a:rPr kumimoji="1" lang="ko-KR" altLang="en-US" sz="1200" dirty="0"/>
              <a:t>객체를 파라미터로 받아서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를 수행하는 </a:t>
            </a:r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등록일은 </a:t>
            </a:r>
            <a:r>
              <a:rPr kumimoji="1" lang="en-US" altLang="ko-KR" sz="1200" dirty="0" err="1"/>
              <a:t>sysdate</a:t>
            </a:r>
            <a:r>
              <a:rPr kumimoji="1" lang="ko-KR" altLang="en-US" sz="1200" dirty="0"/>
              <a:t>로 </a:t>
            </a:r>
            <a:r>
              <a:rPr kumimoji="1" lang="en-US" altLang="ko-KR" sz="1200" dirty="0"/>
              <a:t>insert </a:t>
            </a:r>
            <a:r>
              <a:rPr kumimoji="1" lang="ko-KR" altLang="en-US" sz="1200" dirty="0"/>
              <a:t>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en-US" altLang="ko-KR" dirty="0"/>
          </a:p>
          <a:p>
            <a:r>
              <a:rPr kumimoji="1" lang="ko-KR" altLang="en-US" sz="1200" dirty="0" err="1"/>
              <a:t>커멘트</a:t>
            </a:r>
            <a:r>
              <a:rPr kumimoji="1" lang="ko-KR" altLang="en-US" sz="1200" dirty="0"/>
              <a:t> 리스트를 출력하고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Insert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ajax</a:t>
            </a:r>
            <a:r>
              <a:rPr kumimoji="1" lang="ko-KR" altLang="en-US" sz="1200" dirty="0"/>
              <a:t>로 처리하므로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pageJsonReport</a:t>
            </a:r>
            <a:r>
              <a:rPr kumimoji="1" lang="ko-KR" altLang="en-US" sz="1200" dirty="0"/>
              <a:t>를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56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처리를 위해 </a:t>
            </a:r>
            <a:r>
              <a:rPr kumimoji="1" lang="en-US" altLang="ko-KR" sz="1200" dirty="0"/>
              <a:t>json</a:t>
            </a:r>
            <a:r>
              <a:rPr kumimoji="1" lang="ko-KR" altLang="en-US" sz="1200" dirty="0"/>
              <a:t>데이터로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View</a:t>
            </a:r>
            <a:r>
              <a:rPr kumimoji="1" lang="ko-KR" altLang="en-US" sz="1200" dirty="0"/>
              <a:t> 단에서 태스크의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ko-KR" altLang="en-US" sz="1200" dirty="0"/>
              <a:t>체크박스에 체크되도록 설정합니다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 체크박스 선택 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태스크의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와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를 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진행으로 업데이트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진행일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완료로 업데이트 하는 </a:t>
            </a:r>
            <a:r>
              <a:rPr kumimoji="1" lang="en-US" altLang="ko-KR" sz="1200" dirty="0"/>
              <a:t>controller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을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 하여 상태를 업데이트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처리를 위해 </a:t>
            </a:r>
            <a:r>
              <a:rPr kumimoji="1" lang="en-US" altLang="ko-KR" sz="1200" dirty="0"/>
              <a:t>json</a:t>
            </a:r>
            <a:r>
              <a:rPr kumimoji="1" lang="ko-KR" altLang="en-US" sz="1200" dirty="0"/>
              <a:t>데이터로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View</a:t>
            </a:r>
            <a:r>
              <a:rPr kumimoji="1" lang="ko-KR" altLang="en-US" sz="1200" dirty="0"/>
              <a:t> 단에서 태스크의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ko-KR" altLang="en-US" sz="1200" dirty="0"/>
              <a:t>체크박스에 체크되도록 설정합니다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 체크박스 선택 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태스크의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와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를 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진행으로 업데이트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진행일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완료로 업데이트 하는 </a:t>
            </a:r>
            <a:r>
              <a:rPr kumimoji="1" lang="en-US" altLang="ko-KR" sz="1200" dirty="0"/>
              <a:t>controller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을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 하여 상태를 업데이트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38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처리를 위해 </a:t>
            </a:r>
            <a:r>
              <a:rPr kumimoji="1" lang="en-US" altLang="ko-KR" sz="1200" dirty="0"/>
              <a:t>json</a:t>
            </a:r>
            <a:r>
              <a:rPr kumimoji="1" lang="ko-KR" altLang="en-US" sz="1200" dirty="0"/>
              <a:t>데이터로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View</a:t>
            </a:r>
            <a:r>
              <a:rPr kumimoji="1" lang="ko-KR" altLang="en-US" sz="1200" dirty="0"/>
              <a:t> 단에서 태스크의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ko-KR" altLang="en-US" sz="1200" dirty="0"/>
              <a:t>체크박스에 체크되도록 설정합니다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 체크박스 선택 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태스크의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와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를 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진행으로 업데이트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진행일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완료로 업데이트 하는 </a:t>
            </a:r>
            <a:r>
              <a:rPr kumimoji="1" lang="en-US" altLang="ko-KR" sz="1200" dirty="0"/>
              <a:t>controller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을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 하여 상태를 업데이트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05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mapper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를 파라미터로 받아서</a:t>
            </a:r>
            <a:endParaRPr kumimoji="1" lang="en-US" altLang="ko-KR" sz="1200" dirty="0"/>
          </a:p>
          <a:p>
            <a:r>
              <a:rPr kumimoji="1" lang="ko-KR" altLang="en-US" sz="1200" dirty="0"/>
              <a:t>태스크 상태를 완료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진행으로 업데이트하는 </a:t>
            </a:r>
            <a:endParaRPr kumimoji="1" lang="en-US" altLang="ko-KR" sz="1200" dirty="0"/>
          </a:p>
          <a:p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를 각각 작성합니다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 </a:t>
            </a:r>
            <a:r>
              <a:rPr kumimoji="1" lang="ko-KR" altLang="en-US" sz="1200" dirty="0"/>
              <a:t>처리를 위해 </a:t>
            </a:r>
            <a:r>
              <a:rPr kumimoji="1" lang="en-US" altLang="ko-KR" sz="1200" dirty="0"/>
              <a:t>json</a:t>
            </a:r>
            <a:r>
              <a:rPr kumimoji="1" lang="ko-KR" altLang="en-US" sz="1200" dirty="0"/>
              <a:t>데이터로 </a:t>
            </a:r>
            <a:r>
              <a:rPr kumimoji="1" lang="ko-KR" altLang="en-US" sz="1200" dirty="0" err="1"/>
              <a:t>리턴합니다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View</a:t>
            </a:r>
            <a:r>
              <a:rPr kumimoji="1" lang="ko-KR" altLang="en-US" sz="1200" dirty="0"/>
              <a:t> 단에서 태스크의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ko-KR" altLang="en-US" sz="1200" dirty="0"/>
              <a:t>체크박스에 체크되도록 설정합니다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 err="1"/>
              <a:t>서브태스크리스트에서</a:t>
            </a:r>
            <a:r>
              <a:rPr kumimoji="1" lang="ko-KR" altLang="en-US" sz="1200" dirty="0"/>
              <a:t>  체크박스 선택 시 </a:t>
            </a:r>
            <a:endParaRPr kumimoji="1" lang="en-US" altLang="ko-KR" sz="1200" dirty="0"/>
          </a:p>
          <a:p>
            <a:r>
              <a:rPr kumimoji="1" lang="ko-KR" altLang="en-US" sz="1200" dirty="0"/>
              <a:t>각 태스크의 </a:t>
            </a:r>
            <a:r>
              <a:rPr kumimoji="1" lang="en-US" altLang="ko-KR" sz="1200" dirty="0" err="1"/>
              <a:t>task_no</a:t>
            </a:r>
            <a:r>
              <a:rPr kumimoji="1" lang="ko-KR" altLang="en-US" sz="1200" dirty="0"/>
              <a:t>와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를  받아옵니다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완료일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진행으로 업데이트 하는 </a:t>
            </a:r>
            <a:r>
              <a:rPr kumimoji="1" lang="en-US" altLang="ko-KR" sz="1200" dirty="0"/>
              <a:t>controller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현재 </a:t>
            </a:r>
            <a:r>
              <a:rPr kumimoji="1" lang="en-US" altLang="ko-KR" sz="1200" dirty="0" err="1"/>
              <a:t>task_status</a:t>
            </a:r>
            <a:r>
              <a:rPr kumimoji="1" lang="ko-KR" altLang="en-US" sz="1200" dirty="0"/>
              <a:t>가 진행일 경우 </a:t>
            </a:r>
            <a:endParaRPr kumimoji="1" lang="en-US" altLang="ko-KR" sz="1200" dirty="0"/>
          </a:p>
          <a:p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로 완료로 업데이트 하는 </a:t>
            </a:r>
            <a:r>
              <a:rPr kumimoji="1" lang="en-US" altLang="ko-KR" sz="1200" dirty="0"/>
              <a:t>controller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을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Ajax</a:t>
            </a:r>
            <a:r>
              <a:rPr kumimoji="1" lang="ko-KR" altLang="en-US" sz="1200" dirty="0"/>
              <a:t> 처리 하여 상태를 업데이트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93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4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34836-5EC2-4372-8907-26B9DC56ED8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39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68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68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18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7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2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22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9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274BD-53C5-40DC-9A2C-79DF4A2853D9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3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BC22-7274-438C-80CD-A0F4F69EC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7D2714-DA6F-4B8E-9F94-95C23D424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12E24-5BF2-43F3-819C-1D27F8B9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08591-CE81-4592-9ECF-FAB5441A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364AD-3070-4F1B-94DA-6D9E34FA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6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07C37-C479-4BB0-B51C-526C5EDA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734CCC-E024-400C-9D00-F03A843A9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B6EDB-8BD0-4B5F-8C42-1EC695A2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8AC2F-6B2C-4722-9E8D-3DD2098F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8A57-DDB8-428F-A19E-B545834D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4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B7B42D-7CD9-41B4-9403-5136283C9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EDB85-716D-41BD-8B11-FA82FB47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0FBC3-B38F-48B4-8D82-DAC93D3D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4E660-DEC0-4CBA-BA02-C0932C28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0C0A-4D5B-455F-8EE4-26228486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5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4DC35-3576-486E-9ACD-38C96FA0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0E935-2F97-47CB-AD56-F29A0D99F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E5E82-6515-4EA4-929C-CEA75FF6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B6448-8DEC-4FBD-B7C5-26884A10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10E2F-02D7-4335-B7B0-BBF7D8B7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6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18B3B-C1CB-4277-BB73-6B5D9693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00BB3-CAC7-4E5E-B585-2DAA8A1C9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4ADB6-6305-4A61-829E-AD0A057A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4FC47-06BE-4234-A98C-A1A6DA9A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F3C6E-3CAD-41CB-8E2A-D8B27A0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FDFCB-BC3F-4219-9414-19F7B1D5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DCE63-7DAB-4E92-B5D3-612D3D986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EE9C5-B06D-422C-8249-0AC163BAB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FDE517-EA6F-48BE-90E1-BB79FF1A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FF1F3-4BC0-45E2-A92D-28337ACA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074C6-04D9-489A-AB3D-D09C6FA6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9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4EA88-4ACD-47C4-86B8-2A845F73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E39CA-97D2-4E1F-B6AC-8DD876974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5082E-16B2-4594-8C88-E489A82B4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96B0E3-3743-4D94-BF4A-57CA555EC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0890E9-4113-4784-8140-939968FE8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E4D805-5349-44B8-A056-4A6C5F99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E2FD-B7C6-4EAF-88F6-95F91F44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3993F2-23F3-4158-A6C4-93D6109F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6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E474C-BD0E-497F-BD46-F1B28B60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8BFAFF-4AF9-4269-AF8D-9CE4ACC0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99BA0-ACA4-4C8D-A907-C4FCF834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5C2029-E6F2-49A0-B977-5413503A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2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0C8C9-CFD9-4AB9-B5C4-EFBA6B83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F7B1B5-58F1-4E1A-B942-0BC51E37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B1BA9-31E2-41D5-A487-33E1D7C9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7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5DAF8-2B57-4E51-9A41-4C489068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A5501-C38D-4F19-8496-C402103F0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AAEF62-AE1E-4BAC-B142-9C21232F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6B194-ADCC-4675-8F34-EE96AD77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9EB8AE-E496-4B9E-BF19-46988460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99738-1D30-4E94-91B3-67BC0826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4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21A74-2064-4341-899C-E0248DDC5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E2A9B4-B93F-48B6-85EF-4ABD17177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68D2B-2D7B-486A-B862-8861802FD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B7709-DF63-4D61-AFBD-1780275D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726DAA-4157-4ED1-BC2E-6237100A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38218-E968-4D18-84AA-315256DD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7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ABB91E-FAA8-49FF-87C9-0CE2A2A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098295-ADCD-4F22-824E-82593E06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6D437-98D3-48BC-98C1-C0F075A85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54330-DD0A-4E02-964E-F1F386CC37E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48D64-C655-4ACA-8550-E529829B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1FF42-C72E-43EB-86C4-6F8951151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01ED7-A013-4F7F-A686-A9193C173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3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JPG"/><Relationship Id="rId5" Type="http://schemas.openxmlformats.org/officeDocument/2006/relationships/image" Target="../media/image208.JPG"/><Relationship Id="rId4" Type="http://schemas.openxmlformats.org/officeDocument/2006/relationships/image" Target="../media/image207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4" Type="http://schemas.openxmlformats.org/officeDocument/2006/relationships/image" Target="../media/image211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JPG"/><Relationship Id="rId4" Type="http://schemas.openxmlformats.org/officeDocument/2006/relationships/image" Target="../media/image2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JPG"/><Relationship Id="rId5" Type="http://schemas.openxmlformats.org/officeDocument/2006/relationships/image" Target="../media/image220.JPG"/><Relationship Id="rId4" Type="http://schemas.openxmlformats.org/officeDocument/2006/relationships/image" Target="../media/image219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4.JPG"/><Relationship Id="rId10" Type="http://schemas.openxmlformats.org/officeDocument/2006/relationships/image" Target="../media/image22.JPG"/><Relationship Id="rId4" Type="http://schemas.openxmlformats.org/officeDocument/2006/relationships/image" Target="../media/image13.JP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7" Type="http://schemas.openxmlformats.org/officeDocument/2006/relationships/image" Target="../media/image2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22.JPG"/><Relationship Id="rId4" Type="http://schemas.openxmlformats.org/officeDocument/2006/relationships/image" Target="../media/image13.JPG"/><Relationship Id="rId9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24.JPG"/><Relationship Id="rId4" Type="http://schemas.openxmlformats.org/officeDocument/2006/relationships/image" Target="../media/image13.JPG"/><Relationship Id="rId9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4.JPG"/><Relationship Id="rId10" Type="http://schemas.openxmlformats.org/officeDocument/2006/relationships/image" Target="../media/image29.png"/><Relationship Id="rId4" Type="http://schemas.openxmlformats.org/officeDocument/2006/relationships/image" Target="../media/image13.JP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4.JPG"/><Relationship Id="rId10" Type="http://schemas.openxmlformats.org/officeDocument/2006/relationships/image" Target="../media/image29.png"/><Relationship Id="rId4" Type="http://schemas.openxmlformats.org/officeDocument/2006/relationships/image" Target="../media/image13.JPG"/><Relationship Id="rId9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29.png"/><Relationship Id="rId5" Type="http://schemas.openxmlformats.org/officeDocument/2006/relationships/image" Target="../media/image14.JPG"/><Relationship Id="rId10" Type="http://schemas.openxmlformats.org/officeDocument/2006/relationships/image" Target="../media/image31.JPG"/><Relationship Id="rId4" Type="http://schemas.openxmlformats.org/officeDocument/2006/relationships/image" Target="../media/image13.JPG"/><Relationship Id="rId9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29.pn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12" Type="http://schemas.openxmlformats.org/officeDocument/2006/relationships/image" Target="../media/image2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5.JPG"/><Relationship Id="rId5" Type="http://schemas.openxmlformats.org/officeDocument/2006/relationships/image" Target="../media/image14.JPG"/><Relationship Id="rId10" Type="http://schemas.openxmlformats.org/officeDocument/2006/relationships/image" Target="../media/image34.JPG"/><Relationship Id="rId4" Type="http://schemas.openxmlformats.org/officeDocument/2006/relationships/image" Target="../media/image13.JPG"/><Relationship Id="rId9" Type="http://schemas.openxmlformats.org/officeDocument/2006/relationships/image" Target="../media/image33.JPG"/><Relationship Id="rId1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4.JPG"/><Relationship Id="rId10" Type="http://schemas.openxmlformats.org/officeDocument/2006/relationships/image" Target="../media/image37.PNG"/><Relationship Id="rId4" Type="http://schemas.openxmlformats.org/officeDocument/2006/relationships/image" Target="../media/image13.JPG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4.JPG"/><Relationship Id="rId10" Type="http://schemas.openxmlformats.org/officeDocument/2006/relationships/image" Target="../media/image38.png"/><Relationship Id="rId4" Type="http://schemas.openxmlformats.org/officeDocument/2006/relationships/image" Target="../media/image13.JP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12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40.PNG"/><Relationship Id="rId5" Type="http://schemas.openxmlformats.org/officeDocument/2006/relationships/image" Target="../media/image14.JPG"/><Relationship Id="rId10" Type="http://schemas.openxmlformats.org/officeDocument/2006/relationships/image" Target="../media/image39.PNG"/><Relationship Id="rId4" Type="http://schemas.openxmlformats.org/officeDocument/2006/relationships/image" Target="../media/image13.JP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14.JPG"/><Relationship Id="rId10" Type="http://schemas.openxmlformats.org/officeDocument/2006/relationships/image" Target="../media/image29.png"/><Relationship Id="rId4" Type="http://schemas.openxmlformats.org/officeDocument/2006/relationships/image" Target="../media/image13.JP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18" Type="http://schemas.openxmlformats.org/officeDocument/2006/relationships/image" Target="../media/image13.JP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../media/image12.JPG"/><Relationship Id="rId2" Type="http://schemas.openxmlformats.org/officeDocument/2006/relationships/image" Target="../media/image11.png"/><Relationship Id="rId16" Type="http://schemas.openxmlformats.org/officeDocument/2006/relationships/image" Target="../media/image47.png"/><Relationship Id="rId20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11" Type="http://schemas.openxmlformats.org/officeDocument/2006/relationships/image" Target="../media/image610.png"/><Relationship Id="rId5" Type="http://schemas.openxmlformats.org/officeDocument/2006/relationships/customXml" Target="../ink/ink2.xml"/><Relationship Id="rId15" Type="http://schemas.openxmlformats.org/officeDocument/2006/relationships/image" Target="../media/image46.png"/><Relationship Id="rId10" Type="http://schemas.openxmlformats.org/officeDocument/2006/relationships/customXml" Target="../ink/ink4.xml"/><Relationship Id="rId19" Type="http://schemas.openxmlformats.org/officeDocument/2006/relationships/image" Target="../media/image14.JPG"/><Relationship Id="rId4" Type="http://schemas.openxmlformats.org/officeDocument/2006/relationships/image" Target="../media/image35.emf"/><Relationship Id="rId9" Type="http://schemas.openxmlformats.org/officeDocument/2006/relationships/image" Target="../media/image53.png"/><Relationship Id="rId1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18" Type="http://schemas.openxmlformats.org/officeDocument/2006/relationships/image" Target="../media/image13.JPG"/><Relationship Id="rId3" Type="http://schemas.openxmlformats.org/officeDocument/2006/relationships/customXml" Target="../ink/ink6.xml"/><Relationship Id="rId21" Type="http://schemas.openxmlformats.org/officeDocument/2006/relationships/image" Target="../media/image15.JPG"/><Relationship Id="rId7" Type="http://schemas.openxmlformats.org/officeDocument/2006/relationships/customXml" Target="../ink/ink8.xml"/><Relationship Id="rId12" Type="http://schemas.openxmlformats.org/officeDocument/2006/relationships/customXml" Target="../ink/ink10.xml"/><Relationship Id="rId17" Type="http://schemas.openxmlformats.org/officeDocument/2006/relationships/image" Target="../media/image12.JPG"/><Relationship Id="rId2" Type="http://schemas.openxmlformats.org/officeDocument/2006/relationships/image" Target="../media/image11.png"/><Relationship Id="rId16" Type="http://schemas.openxmlformats.org/officeDocument/2006/relationships/image" Target="../media/image47.pn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11" Type="http://schemas.openxmlformats.org/officeDocument/2006/relationships/image" Target="../media/image610.png"/><Relationship Id="rId5" Type="http://schemas.openxmlformats.org/officeDocument/2006/relationships/customXml" Target="../ink/ink7.xml"/><Relationship Id="rId15" Type="http://schemas.openxmlformats.org/officeDocument/2006/relationships/image" Target="../media/image46.png"/><Relationship Id="rId10" Type="http://schemas.openxmlformats.org/officeDocument/2006/relationships/customXml" Target="../ink/ink9.xml"/><Relationship Id="rId19" Type="http://schemas.openxmlformats.org/officeDocument/2006/relationships/image" Target="../media/image14.JPG"/><Relationship Id="rId4" Type="http://schemas.openxmlformats.org/officeDocument/2006/relationships/image" Target="../media/image35.emf"/><Relationship Id="rId9" Type="http://schemas.openxmlformats.org/officeDocument/2006/relationships/image" Target="../media/image53.png"/><Relationship Id="rId1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18" Type="http://schemas.openxmlformats.org/officeDocument/2006/relationships/image" Target="../media/image13.JPG"/><Relationship Id="rId3" Type="http://schemas.openxmlformats.org/officeDocument/2006/relationships/customXml" Target="../ink/ink11.xml"/><Relationship Id="rId21" Type="http://schemas.openxmlformats.org/officeDocument/2006/relationships/image" Target="../media/image15.JPG"/><Relationship Id="rId7" Type="http://schemas.openxmlformats.org/officeDocument/2006/relationships/customXml" Target="../ink/ink13.xml"/><Relationship Id="rId12" Type="http://schemas.openxmlformats.org/officeDocument/2006/relationships/customXml" Target="../ink/ink15.xml"/><Relationship Id="rId17" Type="http://schemas.openxmlformats.org/officeDocument/2006/relationships/image" Target="../media/image12.JPG"/><Relationship Id="rId2" Type="http://schemas.openxmlformats.org/officeDocument/2006/relationships/image" Target="../media/image11.png"/><Relationship Id="rId16" Type="http://schemas.openxmlformats.org/officeDocument/2006/relationships/image" Target="../media/image49.pn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11" Type="http://schemas.openxmlformats.org/officeDocument/2006/relationships/image" Target="../media/image610.png"/><Relationship Id="rId5" Type="http://schemas.openxmlformats.org/officeDocument/2006/relationships/customXml" Target="../ink/ink12.xml"/><Relationship Id="rId15" Type="http://schemas.openxmlformats.org/officeDocument/2006/relationships/image" Target="../media/image47.png"/><Relationship Id="rId10" Type="http://schemas.openxmlformats.org/officeDocument/2006/relationships/customXml" Target="../ink/ink14.xml"/><Relationship Id="rId19" Type="http://schemas.openxmlformats.org/officeDocument/2006/relationships/image" Target="../media/image14.JPG"/><Relationship Id="rId4" Type="http://schemas.openxmlformats.org/officeDocument/2006/relationships/image" Target="../media/image35.emf"/><Relationship Id="rId9" Type="http://schemas.openxmlformats.org/officeDocument/2006/relationships/image" Target="../media/image53.png"/><Relationship Id="rId1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54.png"/><Relationship Id="rId18" Type="http://schemas.openxmlformats.org/officeDocument/2006/relationships/image" Target="../media/image50.png"/><Relationship Id="rId3" Type="http://schemas.openxmlformats.org/officeDocument/2006/relationships/image" Target="../media/image12.JPG"/><Relationship Id="rId7" Type="http://schemas.openxmlformats.org/officeDocument/2006/relationships/image" Target="../media/image15.JPG"/><Relationship Id="rId12" Type="http://schemas.openxmlformats.org/officeDocument/2006/relationships/customXml" Target="../ink/ink18.xml"/><Relationship Id="rId17" Type="http://schemas.openxmlformats.org/officeDocument/2006/relationships/image" Target="../media/image70.png"/><Relationship Id="rId2" Type="http://schemas.openxmlformats.org/officeDocument/2006/relationships/image" Target="../media/image11.png"/><Relationship Id="rId16" Type="http://schemas.openxmlformats.org/officeDocument/2006/relationships/customXml" Target="../ink/ink20.xml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11" Type="http://schemas.openxmlformats.org/officeDocument/2006/relationships/image" Target="../media/image36.emf"/><Relationship Id="rId5" Type="http://schemas.openxmlformats.org/officeDocument/2006/relationships/image" Target="../media/image14.JPG"/><Relationship Id="rId15" Type="http://schemas.openxmlformats.org/officeDocument/2006/relationships/image" Target="../media/image60.png"/><Relationship Id="rId10" Type="http://schemas.openxmlformats.org/officeDocument/2006/relationships/customXml" Target="../ink/ink17.xml"/><Relationship Id="rId19" Type="http://schemas.openxmlformats.org/officeDocument/2006/relationships/image" Target="../media/image51.png"/><Relationship Id="rId4" Type="http://schemas.openxmlformats.org/officeDocument/2006/relationships/image" Target="../media/image13.JPG"/><Relationship Id="rId9" Type="http://schemas.openxmlformats.org/officeDocument/2006/relationships/image" Target="../media/image35.emf"/><Relationship Id="rId14" Type="http://schemas.openxmlformats.org/officeDocument/2006/relationships/customXml" Target="../ink/ink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54.JPG"/><Relationship Id="rId5" Type="http://schemas.openxmlformats.org/officeDocument/2006/relationships/image" Target="../media/image14.JPG"/><Relationship Id="rId10" Type="http://schemas.openxmlformats.org/officeDocument/2006/relationships/image" Target="../media/image53.JPG"/><Relationship Id="rId4" Type="http://schemas.openxmlformats.org/officeDocument/2006/relationships/image" Target="../media/image13.JPG"/><Relationship Id="rId9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8.png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8D2B44-8367-4621-B6B5-DC3D83A07930}"/>
              </a:ext>
            </a:extLst>
          </p:cNvPr>
          <p:cNvSpPr txBox="1"/>
          <p:nvPr/>
        </p:nvSpPr>
        <p:spPr>
          <a:xfrm>
            <a:off x="4144836" y="2149840"/>
            <a:ext cx="3902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</a:rPr>
              <a:t>조 </a:t>
            </a:r>
            <a:r>
              <a:rPr lang="en-US" altLang="ko-KR" sz="2000" dirty="0">
                <a:solidFill>
                  <a:prstClr val="white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FINAL PROJECT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260954" y="2320973"/>
            <a:ext cx="3670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P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35376-518B-42F8-9F0A-ED16A2373E00}"/>
              </a:ext>
            </a:extLst>
          </p:cNvPr>
          <p:cNvSpPr txBox="1"/>
          <p:nvPr/>
        </p:nvSpPr>
        <p:spPr>
          <a:xfrm>
            <a:off x="3459101" y="2986430"/>
            <a:ext cx="5273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60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M</a:t>
            </a:r>
            <a:r>
              <a:rPr lang="en-US" altLang="ko-KR" sz="6000" dirty="0">
                <a:solidFill>
                  <a:prstClr val="white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ANAGEMENT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2F2F4-3820-4808-8DAC-743527B60708}"/>
              </a:ext>
            </a:extLst>
          </p:cNvPr>
          <p:cNvSpPr txBox="1"/>
          <p:nvPr/>
        </p:nvSpPr>
        <p:spPr>
          <a:xfrm>
            <a:off x="4601024" y="3622965"/>
            <a:ext cx="298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  <a:cs typeface="+mn-cs"/>
              </a:rPr>
              <a:t>S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  <a:cs typeface="+mn-cs"/>
              </a:rPr>
              <a:t>YSTEM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0340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554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Spring MVC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A7BD5D-24FD-2043-9334-3BC833C66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/>
          <a:stretch/>
        </p:blipFill>
        <p:spPr>
          <a:xfrm>
            <a:off x="268322" y="703384"/>
            <a:ext cx="4486518" cy="24488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EC3AF-550E-CD43-9402-A771092A453B}"/>
              </a:ext>
            </a:extLst>
          </p:cNvPr>
          <p:cNvSpPr/>
          <p:nvPr/>
        </p:nvSpPr>
        <p:spPr>
          <a:xfrm>
            <a:off x="5157660" y="703384"/>
            <a:ext cx="6381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 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View Resolver </a:t>
            </a:r>
          </a:p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사용자가 요청한 것에 대한 응답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 view</a:t>
            </a:r>
            <a:r>
              <a:rPr lang="ko-KR" altLang="en-US" dirty="0" err="1">
                <a:solidFill>
                  <a:srgbClr val="909399"/>
                </a:solidFill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solidFill>
                  <a:srgbClr val="909399"/>
                </a:solidFill>
                <a:latin typeface="Helvetica Neue" panose="02000503000000020004" pitchFamily="2" charset="0"/>
              </a:rPr>
              <a:t>랜더링하는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역할 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1FF4EE-C6A2-7945-BC54-B35A4843E68B}"/>
              </a:ext>
            </a:extLst>
          </p:cNvPr>
          <p:cNvSpPr/>
          <p:nvPr/>
        </p:nvSpPr>
        <p:spPr>
          <a:xfrm>
            <a:off x="5097984" y="1605576"/>
            <a:ext cx="70940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 </a:t>
            </a:r>
            <a:r>
              <a:rPr lang="en-US" altLang="ko-KR" dirty="0" err="1">
                <a:solidFill>
                  <a:srgbClr val="909399"/>
                </a:solidFill>
                <a:latin typeface="Helvetica Neue" panose="02000503000000020004" pitchFamily="2" charset="0"/>
              </a:rPr>
              <a:t>InternalResourceViewResolver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-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개발자가 </a:t>
            </a:r>
            <a:r>
              <a:rPr lang="en-US" altLang="ko-KR" dirty="0" err="1">
                <a:solidFill>
                  <a:srgbClr val="909399"/>
                </a:solidFill>
                <a:latin typeface="Helvetica Neue" panose="02000503000000020004" pitchFamily="2" charset="0"/>
              </a:rPr>
              <a:t>DispatcherServlet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에 별도의 </a:t>
            </a:r>
            <a:r>
              <a:rPr lang="en-US" altLang="ko-KR" dirty="0" err="1">
                <a:solidFill>
                  <a:srgbClr val="909399"/>
                </a:solidFill>
                <a:latin typeface="Helvetica Neue" panose="02000503000000020004" pitchFamily="2" charset="0"/>
              </a:rPr>
              <a:t>ViewResolver</a:t>
            </a:r>
            <a:r>
              <a:rPr lang="ko-KR" altLang="en-US" dirty="0" err="1">
                <a:solidFill>
                  <a:srgbClr val="909399"/>
                </a:solidFill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등록하지        않는다면 기본 </a:t>
            </a:r>
            <a:r>
              <a:rPr lang="en-US" altLang="ko-KR" dirty="0" err="1">
                <a:solidFill>
                  <a:srgbClr val="909399"/>
                </a:solidFill>
                <a:latin typeface="Helvetica Neue" panose="02000503000000020004" pitchFamily="2" charset="0"/>
              </a:rPr>
              <a:t>ViewResolver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인  </a:t>
            </a:r>
            <a:r>
              <a:rPr lang="en-US" altLang="ko-KR" dirty="0" err="1">
                <a:solidFill>
                  <a:srgbClr val="909399"/>
                </a:solidFill>
                <a:latin typeface="Helvetica Neue" panose="02000503000000020004" pitchFamily="2" charset="0"/>
              </a:rPr>
              <a:t>InternalResourceViewResolver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solidFill>
                  <a:srgbClr val="909399"/>
                </a:solidFill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사용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  <a:p>
            <a:r>
              <a:rPr lang="en-US" altLang="ko-KR" dirty="0" err="1">
                <a:solidFill>
                  <a:srgbClr val="909399"/>
                </a:solidFill>
                <a:latin typeface="Helvetica Neue" panose="02000503000000020004" pitchFamily="2" charset="0"/>
              </a:rPr>
              <a:t>InternalResourceViewResolver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는 기본적으로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JSP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지원 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  <a:p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4989E47-736E-484E-A09A-D0CBF6C3F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8" y="3342128"/>
            <a:ext cx="8086559" cy="16199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4E94FB-3172-5243-919D-38F3B86AD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8" y="5308229"/>
            <a:ext cx="11567289" cy="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96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-1662544" y="2921168"/>
            <a:ext cx="1385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활동 로그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0046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62E276D4-6EF7-7747-B3F8-1D276C4CFA6C}"/>
              </a:ext>
            </a:extLst>
          </p:cNvPr>
          <p:cNvSpPr/>
          <p:nvPr/>
        </p:nvSpPr>
        <p:spPr>
          <a:xfrm>
            <a:off x="1014835" y="3574349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521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활동 로그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6296199" y="1378919"/>
            <a:ext cx="942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프로젝트에 추가</a:t>
            </a:r>
            <a:r>
              <a:rPr lang="en-US" altLang="ko-KR" dirty="0"/>
              <a:t>, </a:t>
            </a:r>
            <a:r>
              <a:rPr lang="ko-KR" altLang="en-US" dirty="0"/>
              <a:t>태스크 할당</a:t>
            </a:r>
            <a:r>
              <a:rPr lang="en-US" altLang="ko-KR" dirty="0"/>
              <a:t>, </a:t>
            </a:r>
            <a:r>
              <a:rPr lang="ko-KR" altLang="en-US" dirty="0"/>
              <a:t>태스크 완료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신청 승인 등의 변경 사항을 간략하게 출력 </a:t>
            </a: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72AB7B67-DAD1-9542-A2A6-7CBCC0B61BB1}"/>
              </a:ext>
            </a:extLst>
          </p:cNvPr>
          <p:cNvSpPr/>
          <p:nvPr/>
        </p:nvSpPr>
        <p:spPr>
          <a:xfrm>
            <a:off x="6320048" y="4122333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28">
            <a:extLst>
              <a:ext uri="{FF2B5EF4-FFF2-40B4-BE49-F238E27FC236}">
                <a16:creationId xmlns:a16="http://schemas.microsoft.com/office/drawing/2014/main" id="{95A8E2EA-BCCF-6944-B33F-9CF5F006B16F}"/>
              </a:ext>
            </a:extLst>
          </p:cNvPr>
          <p:cNvSpPr/>
          <p:nvPr/>
        </p:nvSpPr>
        <p:spPr>
          <a:xfrm>
            <a:off x="7765671" y="392380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D9D50F-7D8A-4B4D-B6DD-84BC9336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166" y="4496460"/>
            <a:ext cx="4691632" cy="1249366"/>
          </a:xfrm>
          <a:prstGeom prst="rect">
            <a:avLst/>
          </a:prstGeom>
        </p:spPr>
      </p:pic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F9FAAC87-13FB-4043-B97F-EAA59EB9CA46}"/>
              </a:ext>
            </a:extLst>
          </p:cNvPr>
          <p:cNvSpPr/>
          <p:nvPr/>
        </p:nvSpPr>
        <p:spPr>
          <a:xfrm>
            <a:off x="1174130" y="4122334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8">
            <a:extLst>
              <a:ext uri="{FF2B5EF4-FFF2-40B4-BE49-F238E27FC236}">
                <a16:creationId xmlns:a16="http://schemas.microsoft.com/office/drawing/2014/main" id="{37136364-34C1-0747-87FD-8989938DE78C}"/>
              </a:ext>
            </a:extLst>
          </p:cNvPr>
          <p:cNvSpPr/>
          <p:nvPr/>
        </p:nvSpPr>
        <p:spPr>
          <a:xfrm>
            <a:off x="2540105" y="3987346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BDACB3-E503-DD44-ACF6-69BC6D13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48" y="4663677"/>
            <a:ext cx="4588356" cy="9643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4EFF0D-B74F-8B40-A1E4-30CF2E944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49" y="1184355"/>
            <a:ext cx="5148050" cy="27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31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3716978" y="2921168"/>
            <a:ext cx="8475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간트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 대시보드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 캘린더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3529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간트차트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947861" y="5571968"/>
            <a:ext cx="776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</a:t>
            </a:r>
            <a:r>
              <a:rPr lang="en-US" altLang="ko-KR" dirty="0"/>
              <a:t>, </a:t>
            </a:r>
            <a:r>
              <a:rPr lang="ko-KR" altLang="en-US" dirty="0"/>
              <a:t>태스크</a:t>
            </a:r>
            <a:r>
              <a:rPr lang="en-US" altLang="ko-KR" dirty="0"/>
              <a:t>, </a:t>
            </a:r>
            <a:r>
              <a:rPr lang="ko-KR" altLang="en-US" dirty="0"/>
              <a:t>세부 태스크를 </a:t>
            </a:r>
            <a:r>
              <a:rPr lang="ko-KR" altLang="en-US" dirty="0" err="1"/>
              <a:t>간트</a:t>
            </a:r>
            <a:r>
              <a:rPr lang="ko-KR" altLang="en-US" dirty="0"/>
              <a:t> 차트 형태로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F1D3D5-E587-47EA-B557-793FF0DF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1260877"/>
            <a:ext cx="8496301" cy="39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76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no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에 맞는 태스크 출력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41FB1736-0125-AE4F-9D58-F15A5BBBA0A0}"/>
              </a:ext>
            </a:extLst>
          </p:cNvPr>
          <p:cNvSpPr/>
          <p:nvPr/>
        </p:nvSpPr>
        <p:spPr>
          <a:xfrm>
            <a:off x="294966" y="764956"/>
            <a:ext cx="11771848" cy="589710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EB3D03-02D9-8945-9D02-DA9138F968FE}"/>
              </a:ext>
            </a:extLst>
          </p:cNvPr>
          <p:cNvSpPr/>
          <p:nvPr/>
        </p:nvSpPr>
        <p:spPr>
          <a:xfrm>
            <a:off x="4498102" y="5966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090DE3-895B-754F-AE34-13923C8F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6" y="1699887"/>
            <a:ext cx="4629150" cy="10477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F2B29A-D08E-7C4E-B97E-6138B8D9BF88}"/>
              </a:ext>
            </a:extLst>
          </p:cNvPr>
          <p:cNvSpPr txBox="1"/>
          <p:nvPr/>
        </p:nvSpPr>
        <p:spPr>
          <a:xfrm>
            <a:off x="770469" y="1045889"/>
            <a:ext cx="430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번호로 태스크 가져오기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221B1-39A0-BB46-B50C-EFF8011F1301}"/>
              </a:ext>
            </a:extLst>
          </p:cNvPr>
          <p:cNvSpPr txBox="1"/>
          <p:nvPr/>
        </p:nvSpPr>
        <p:spPr>
          <a:xfrm>
            <a:off x="6291568" y="935997"/>
            <a:ext cx="430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태스크 </a:t>
            </a:r>
            <a:r>
              <a:rPr lang="en-US" altLang="ko-KR" dirty="0"/>
              <a:t>-&gt; </a:t>
            </a:r>
            <a:r>
              <a:rPr lang="ko-KR" altLang="en-US" dirty="0" err="1"/>
              <a:t>간트</a:t>
            </a:r>
            <a:r>
              <a:rPr lang="ko-KR" altLang="en-US" dirty="0"/>
              <a:t> 데이터 변환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63EEBC3-2104-474A-8EF4-33EA79DF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570" y="1415221"/>
            <a:ext cx="4647005" cy="40831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F2DF98-2236-6445-9240-0F8B1853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197" y="5404853"/>
            <a:ext cx="3481750" cy="13098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C0F2C0-17E2-1440-8B51-F1C4ECF7CAC1}"/>
              </a:ext>
            </a:extLst>
          </p:cNvPr>
          <p:cNvSpPr txBox="1"/>
          <p:nvPr/>
        </p:nvSpPr>
        <p:spPr>
          <a:xfrm>
            <a:off x="945002" y="4450968"/>
            <a:ext cx="4999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task (</a:t>
            </a:r>
            <a:r>
              <a:rPr lang="en-US" altLang="ko-KR" sz="1600" dirty="0" err="1"/>
              <a:t>vo</a:t>
            </a:r>
            <a:r>
              <a:rPr lang="en-US" altLang="ko-KR" sz="1600" dirty="0"/>
              <a:t>) </a:t>
            </a:r>
            <a:r>
              <a:rPr lang="ko-KR" altLang="en-US" sz="1600" dirty="0"/>
              <a:t>를 </a:t>
            </a:r>
            <a:r>
              <a:rPr lang="en-US" altLang="ko-KR" sz="1600" dirty="0"/>
              <a:t>Gantt (</a:t>
            </a:r>
            <a:r>
              <a:rPr lang="en-US" altLang="ko-KR" sz="1600" dirty="0" err="1"/>
              <a:t>vo</a:t>
            </a:r>
            <a:r>
              <a:rPr lang="en-US" altLang="ko-KR" sz="1600" dirty="0"/>
              <a:t>) </a:t>
            </a:r>
            <a:r>
              <a:rPr lang="ko-KR" altLang="en-US" sz="1600" dirty="0"/>
              <a:t>로 바꾸기 위한 메서드</a:t>
            </a:r>
            <a:endParaRPr lang="en-US" altLang="ko-KR" sz="1600" dirty="0"/>
          </a:p>
          <a:p>
            <a:r>
              <a:rPr lang="en-US" altLang="ko-KR" sz="1600" dirty="0"/>
              <a:t>Task DB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priority</a:t>
            </a:r>
            <a:r>
              <a:rPr lang="ko-KR" altLang="en-US" sz="1600" dirty="0"/>
              <a:t> </a:t>
            </a:r>
            <a:r>
              <a:rPr lang="en-US" altLang="ko-KR" sz="1600" dirty="0"/>
              <a:t>varchar2(String)</a:t>
            </a:r>
            <a:r>
              <a:rPr lang="ko-KR" altLang="en-US" sz="1600" dirty="0"/>
              <a:t>형</a:t>
            </a:r>
            <a:r>
              <a:rPr lang="en-US" altLang="ko-KR" sz="1600" dirty="0"/>
              <a:t> </a:t>
            </a:r>
            <a:r>
              <a:rPr lang="ko-KR" altLang="en-US" sz="1600" dirty="0"/>
              <a:t>저장</a:t>
            </a:r>
            <a:endParaRPr lang="en-US" altLang="ko-KR" sz="1600" dirty="0"/>
          </a:p>
          <a:p>
            <a:r>
              <a:rPr lang="ko-KR" altLang="en-US" sz="1600" dirty="0"/>
              <a:t>날짜 </a:t>
            </a:r>
            <a:r>
              <a:rPr lang="en-US" altLang="ko-KR" sz="1600" dirty="0" err="1"/>
              <a:t>YYYY-MM-DD’T’HH:MI:SS.sssZ</a:t>
            </a:r>
            <a:r>
              <a:rPr lang="en-US" altLang="ko-KR" sz="1600" dirty="0"/>
              <a:t> </a:t>
            </a:r>
            <a:r>
              <a:rPr lang="ko-KR" altLang="en-US" sz="1600" dirty="0"/>
              <a:t>형식 저장</a:t>
            </a:r>
            <a:endParaRPr lang="en-US" altLang="ko-KR" sz="1600" dirty="0"/>
          </a:p>
          <a:p>
            <a:r>
              <a:rPr lang="ko-KR" altLang="en-US" sz="1600" dirty="0" err="1"/>
              <a:t>간트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Priority </a:t>
            </a:r>
            <a:r>
              <a:rPr lang="ko-KR" altLang="en-US" sz="1600" dirty="0"/>
              <a:t>숫자로 사용</a:t>
            </a:r>
            <a:r>
              <a:rPr lang="en-US" altLang="ko-KR" sz="1600" dirty="0"/>
              <a:t>(1: Hard, 2: Medium, 3: Low)</a:t>
            </a:r>
          </a:p>
          <a:p>
            <a:r>
              <a:rPr lang="ko-KR" altLang="en-US" sz="1600" dirty="0"/>
              <a:t>날짜 </a:t>
            </a:r>
            <a:r>
              <a:rPr lang="en-US" altLang="ko-KR" sz="1600" dirty="0"/>
              <a:t>YYYY-MM-DD HH:MI:SS </a:t>
            </a:r>
            <a:r>
              <a:rPr lang="ko-KR" altLang="en-US" sz="1600" dirty="0"/>
              <a:t>형식 사용</a:t>
            </a:r>
            <a:endParaRPr lang="en-US" altLang="ko-KR" sz="16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9D42A3A-AC43-9244-A877-CD34F3055C10}"/>
              </a:ext>
            </a:extLst>
          </p:cNvPr>
          <p:cNvCxnSpPr/>
          <p:nvPr/>
        </p:nvCxnSpPr>
        <p:spPr>
          <a:xfrm flipV="1">
            <a:off x="5361942" y="4110364"/>
            <a:ext cx="734058" cy="755550"/>
          </a:xfrm>
          <a:prstGeom prst="straightConnector1">
            <a:avLst/>
          </a:prstGeom>
          <a:ln>
            <a:solidFill>
              <a:srgbClr val="02A8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3717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no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에 맞는 태스크 출력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41FB1736-0125-AE4F-9D58-F15A5BBBA0A0}"/>
              </a:ext>
            </a:extLst>
          </p:cNvPr>
          <p:cNvSpPr/>
          <p:nvPr/>
        </p:nvSpPr>
        <p:spPr>
          <a:xfrm>
            <a:off x="294966" y="764956"/>
            <a:ext cx="11771848" cy="589710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EB3D03-02D9-8945-9D02-DA9138F968FE}"/>
              </a:ext>
            </a:extLst>
          </p:cNvPr>
          <p:cNvSpPr/>
          <p:nvPr/>
        </p:nvSpPr>
        <p:spPr>
          <a:xfrm>
            <a:off x="4498102" y="5966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FE9911-B872-CC43-9895-BCB48CDD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32" y="2522880"/>
            <a:ext cx="4705768" cy="2481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BD6EF-5B83-624C-BD5E-30AA1C6ECB9C}"/>
              </a:ext>
            </a:extLst>
          </p:cNvPr>
          <p:cNvSpPr txBox="1"/>
          <p:nvPr/>
        </p:nvSpPr>
        <p:spPr>
          <a:xfrm>
            <a:off x="723901" y="1515795"/>
            <a:ext cx="525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Ajax </a:t>
            </a:r>
            <a:r>
              <a:rPr lang="ko-KR" altLang="en-US" dirty="0"/>
              <a:t>처리를 위한 </a:t>
            </a:r>
            <a:r>
              <a:rPr lang="en-US" altLang="ko-KR" dirty="0"/>
              <a:t>project, task </a:t>
            </a:r>
            <a:r>
              <a:rPr lang="ko-KR" altLang="en-US" dirty="0"/>
              <a:t>데이터를</a:t>
            </a:r>
            <a:endParaRPr lang="en-US" altLang="ko-KR" dirty="0"/>
          </a:p>
          <a:p>
            <a:r>
              <a:rPr lang="en-US" altLang="ko-KR" dirty="0"/>
              <a:t>Gantt </a:t>
            </a:r>
            <a:r>
              <a:rPr lang="ko-KR" altLang="en-US" dirty="0"/>
              <a:t>데이터로 변환하는 메서드</a:t>
            </a:r>
          </a:p>
        </p:txBody>
      </p:sp>
    </p:spTree>
    <p:extLst>
      <p:ext uri="{BB962C8B-B14F-4D97-AF65-F5344CB8AC3E}">
        <p14:creationId xmlns:p14="http://schemas.microsoft.com/office/powerpoint/2010/main" val="1655014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no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에 맞는 태스크 출력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41FB1736-0125-AE4F-9D58-F15A5BBBA0A0}"/>
              </a:ext>
            </a:extLst>
          </p:cNvPr>
          <p:cNvSpPr/>
          <p:nvPr/>
        </p:nvSpPr>
        <p:spPr>
          <a:xfrm>
            <a:off x="294966" y="764956"/>
            <a:ext cx="11771848" cy="589710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EB3D03-02D9-8945-9D02-DA9138F968FE}"/>
              </a:ext>
            </a:extLst>
          </p:cNvPr>
          <p:cNvSpPr/>
          <p:nvPr/>
        </p:nvSpPr>
        <p:spPr>
          <a:xfrm>
            <a:off x="4498102" y="5966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2B29A-D08E-7C4E-B97E-6138B8D9BF88}"/>
              </a:ext>
            </a:extLst>
          </p:cNvPr>
          <p:cNvSpPr txBox="1"/>
          <p:nvPr/>
        </p:nvSpPr>
        <p:spPr>
          <a:xfrm>
            <a:off x="770469" y="1045889"/>
            <a:ext cx="4079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Gantt </a:t>
            </a:r>
            <a:r>
              <a:rPr lang="ko-KR" altLang="en-US" dirty="0"/>
              <a:t>형 데이터를 </a:t>
            </a:r>
            <a:r>
              <a:rPr lang="ko-KR" altLang="en-US" dirty="0" err="1"/>
              <a:t>로드하기</a:t>
            </a:r>
            <a:r>
              <a:rPr lang="ko-KR" altLang="en-US" dirty="0"/>
              <a:t> 위해</a:t>
            </a:r>
            <a:endParaRPr lang="en-US" altLang="ko-KR" dirty="0"/>
          </a:p>
          <a:p>
            <a:r>
              <a:rPr lang="en-US" altLang="ko-KR" dirty="0"/>
              <a:t>Json </a:t>
            </a:r>
            <a:r>
              <a:rPr lang="ko-KR" altLang="en-US" dirty="0"/>
              <a:t>형태로 변경하는 메서드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D762C0-9F6F-F142-BFFD-997F0621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" y="1731376"/>
            <a:ext cx="6135659" cy="44830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0B53D0-7265-0445-A41B-02DD12FE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513" y="1731376"/>
            <a:ext cx="5706958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48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등록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41FB1736-0125-AE4F-9D58-F15A5BBBA0A0}"/>
              </a:ext>
            </a:extLst>
          </p:cNvPr>
          <p:cNvSpPr/>
          <p:nvPr/>
        </p:nvSpPr>
        <p:spPr>
          <a:xfrm>
            <a:off x="294966" y="764956"/>
            <a:ext cx="5338391" cy="589710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EB3D03-02D9-8945-9D02-DA9138F968FE}"/>
              </a:ext>
            </a:extLst>
          </p:cNvPr>
          <p:cNvSpPr/>
          <p:nvPr/>
        </p:nvSpPr>
        <p:spPr>
          <a:xfrm>
            <a:off x="2077620" y="62476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352F60-89BA-A14E-86D3-7FE4D77E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5" y="3070756"/>
            <a:ext cx="4639834" cy="3266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53C4E2-D7C9-DA48-8BA7-980D6047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45" y="2032480"/>
            <a:ext cx="3181350" cy="628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0B0CF0-016F-024B-8189-C9A3DB10B8FE}"/>
              </a:ext>
            </a:extLst>
          </p:cNvPr>
          <p:cNvSpPr txBox="1"/>
          <p:nvPr/>
        </p:nvSpPr>
        <p:spPr>
          <a:xfrm>
            <a:off x="486945" y="996670"/>
            <a:ext cx="4999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Gantt (</a:t>
            </a:r>
            <a:r>
              <a:rPr lang="en-US" altLang="ko-KR" sz="1600" dirty="0" err="1"/>
              <a:t>vo</a:t>
            </a:r>
            <a:r>
              <a:rPr lang="en-US" altLang="ko-KR" sz="1600" dirty="0"/>
              <a:t>) </a:t>
            </a:r>
            <a:r>
              <a:rPr lang="ko-KR" altLang="en-US" sz="1600" dirty="0"/>
              <a:t>를 </a:t>
            </a:r>
            <a:r>
              <a:rPr lang="en-US" altLang="ko-KR" sz="1600" dirty="0"/>
              <a:t>task (</a:t>
            </a:r>
            <a:r>
              <a:rPr lang="en-US" altLang="ko-KR" sz="1600" dirty="0" err="1"/>
              <a:t>vo</a:t>
            </a:r>
            <a:r>
              <a:rPr lang="en-US" altLang="ko-KR" sz="1600" dirty="0"/>
              <a:t>) </a:t>
            </a:r>
            <a:r>
              <a:rPr lang="ko-KR" altLang="en-US" sz="1600" dirty="0"/>
              <a:t>로 바꾸기 위한 메서드</a:t>
            </a:r>
            <a:endParaRPr lang="en-US" altLang="ko-KR" sz="1600" dirty="0"/>
          </a:p>
          <a:p>
            <a:r>
              <a:rPr lang="en-US" altLang="ko-KR" sz="1600" dirty="0"/>
              <a:t>Task DB</a:t>
            </a:r>
            <a:r>
              <a:rPr lang="ko-KR" altLang="en-US" sz="1600" dirty="0"/>
              <a:t> 의 </a:t>
            </a:r>
            <a:r>
              <a:rPr lang="en-US" altLang="ko-KR" sz="1600" dirty="0"/>
              <a:t>priority </a:t>
            </a:r>
            <a:r>
              <a:rPr lang="ko-KR" altLang="en-US" sz="1600" dirty="0"/>
              <a:t>는 </a:t>
            </a:r>
            <a:r>
              <a:rPr lang="en-US" altLang="ko-KR" sz="1600" dirty="0"/>
              <a:t>varchar2(String)</a:t>
            </a:r>
            <a:r>
              <a:rPr lang="ko-KR" altLang="en-US" sz="1600" dirty="0"/>
              <a:t>형</a:t>
            </a:r>
            <a:r>
              <a:rPr lang="en-US" altLang="ko-KR" sz="1600" dirty="0"/>
              <a:t> </a:t>
            </a:r>
            <a:r>
              <a:rPr lang="ko-KR" altLang="en-US" sz="1600" dirty="0"/>
              <a:t>저장</a:t>
            </a:r>
            <a:endParaRPr lang="en-US" altLang="ko-KR" sz="1600" dirty="0"/>
          </a:p>
          <a:p>
            <a:r>
              <a:rPr lang="ko-KR" altLang="en-US" sz="1600" dirty="0" err="1"/>
              <a:t>간트</a:t>
            </a:r>
            <a:r>
              <a:rPr lang="ko-KR" altLang="en-US" sz="1600" dirty="0"/>
              <a:t> 화면에선 숫자로 사용</a:t>
            </a:r>
            <a:r>
              <a:rPr lang="en-US" altLang="ko-KR" sz="1600" dirty="0"/>
              <a:t>(1:hard,2:medium..)</a:t>
            </a: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9B81D7DA-0975-8A4B-AE9F-45E37F713A4D}"/>
              </a:ext>
            </a:extLst>
          </p:cNvPr>
          <p:cNvSpPr/>
          <p:nvPr/>
        </p:nvSpPr>
        <p:spPr>
          <a:xfrm>
            <a:off x="6366664" y="895677"/>
            <a:ext cx="5338391" cy="4563537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A49DF820-5CAC-C54D-BE9C-565FFC6EC166}"/>
              </a:ext>
            </a:extLst>
          </p:cNvPr>
          <p:cNvSpPr/>
          <p:nvPr/>
        </p:nvSpPr>
        <p:spPr>
          <a:xfrm>
            <a:off x="8094516" y="78832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CAA0FE-0C1D-DC44-A4DE-09EEB055F443}"/>
              </a:ext>
            </a:extLst>
          </p:cNvPr>
          <p:cNvSpPr txBox="1"/>
          <p:nvPr/>
        </p:nvSpPr>
        <p:spPr>
          <a:xfrm>
            <a:off x="6598120" y="1474627"/>
            <a:ext cx="404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</a:t>
            </a:r>
            <a:r>
              <a:rPr lang="en-US" altLang="ko-KR" dirty="0"/>
              <a:t>ajax </a:t>
            </a:r>
            <a:r>
              <a:rPr lang="ko-KR" altLang="en-US" dirty="0"/>
              <a:t>처리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683F45-62BD-5245-8480-BAE5D07B0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120" y="1951313"/>
            <a:ext cx="4073852" cy="27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88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수정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41FB1736-0125-AE4F-9D58-F15A5BBBA0A0}"/>
              </a:ext>
            </a:extLst>
          </p:cNvPr>
          <p:cNvSpPr/>
          <p:nvPr/>
        </p:nvSpPr>
        <p:spPr>
          <a:xfrm>
            <a:off x="294966" y="764956"/>
            <a:ext cx="5338391" cy="589710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EB3D03-02D9-8945-9D02-DA9138F968FE}"/>
              </a:ext>
            </a:extLst>
          </p:cNvPr>
          <p:cNvSpPr/>
          <p:nvPr/>
        </p:nvSpPr>
        <p:spPr>
          <a:xfrm>
            <a:off x="2077620" y="62476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9B81D7DA-0975-8A4B-AE9F-45E37F713A4D}"/>
              </a:ext>
            </a:extLst>
          </p:cNvPr>
          <p:cNvSpPr/>
          <p:nvPr/>
        </p:nvSpPr>
        <p:spPr>
          <a:xfrm>
            <a:off x="5825336" y="1147231"/>
            <a:ext cx="5338391" cy="4563537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A49DF820-5CAC-C54D-BE9C-565FFC6EC166}"/>
              </a:ext>
            </a:extLst>
          </p:cNvPr>
          <p:cNvSpPr/>
          <p:nvPr/>
        </p:nvSpPr>
        <p:spPr>
          <a:xfrm>
            <a:off x="7399572" y="101875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3B68DE-48D1-D445-A9DF-75AFD3DA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2" y="1573417"/>
            <a:ext cx="4714097" cy="3959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52D56E-8690-7B4B-BC16-2DC6ADFAE8FE}"/>
              </a:ext>
            </a:extLst>
          </p:cNvPr>
          <p:cNvSpPr txBox="1"/>
          <p:nvPr/>
        </p:nvSpPr>
        <p:spPr>
          <a:xfrm>
            <a:off x="508822" y="968051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태스크 수정 시 </a:t>
            </a:r>
            <a:r>
              <a:rPr lang="en-US" altLang="ko-KR" dirty="0" err="1"/>
              <a:t>gantt</a:t>
            </a:r>
            <a:r>
              <a:rPr lang="en-US" altLang="ko-KR" dirty="0"/>
              <a:t> -&gt; task </a:t>
            </a:r>
            <a:r>
              <a:rPr lang="ko-KR" altLang="en-US" dirty="0"/>
              <a:t>데이터 변형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3CDED-131E-CB40-8414-A60D60486555}"/>
              </a:ext>
            </a:extLst>
          </p:cNvPr>
          <p:cNvSpPr txBox="1"/>
          <p:nvPr/>
        </p:nvSpPr>
        <p:spPr>
          <a:xfrm>
            <a:off x="508822" y="5668842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Gantt (</a:t>
            </a:r>
            <a:r>
              <a:rPr lang="en-US" altLang="ko-KR" dirty="0" err="1"/>
              <a:t>vo</a:t>
            </a:r>
            <a:r>
              <a:rPr lang="en-US" altLang="ko-KR" dirty="0"/>
              <a:t>) </a:t>
            </a:r>
            <a:r>
              <a:rPr lang="ko-KR" altLang="en-US" dirty="0"/>
              <a:t>를 </a:t>
            </a:r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 </a:t>
            </a:r>
            <a:r>
              <a:rPr lang="ko-KR" altLang="en-US" dirty="0"/>
              <a:t>로 바꾸기 위한 메서드</a:t>
            </a:r>
            <a:endParaRPr lang="en-US" altLang="ko-KR" dirty="0"/>
          </a:p>
          <a:p>
            <a:r>
              <a:rPr lang="en-US" altLang="ko-KR" dirty="0"/>
              <a:t>Task DB</a:t>
            </a:r>
            <a:r>
              <a:rPr lang="ko-KR" altLang="en-US" dirty="0"/>
              <a:t> 의 </a:t>
            </a:r>
            <a:r>
              <a:rPr lang="en-US" altLang="ko-KR" dirty="0"/>
              <a:t>priority </a:t>
            </a:r>
            <a:r>
              <a:rPr lang="ko-KR" altLang="en-US" dirty="0"/>
              <a:t>는 </a:t>
            </a:r>
            <a:r>
              <a:rPr lang="en-US" altLang="ko-KR" dirty="0"/>
              <a:t>varchar2(String)</a:t>
            </a:r>
            <a:r>
              <a:rPr lang="ko-KR" altLang="en-US" dirty="0"/>
              <a:t>형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ko-KR" altLang="en-US" dirty="0" err="1"/>
              <a:t>간트</a:t>
            </a:r>
            <a:r>
              <a:rPr lang="ko-KR" altLang="en-US" dirty="0"/>
              <a:t> 화면에선 숫자로 사용</a:t>
            </a:r>
            <a:r>
              <a:rPr lang="en-US" altLang="ko-KR" dirty="0"/>
              <a:t>(1:hard,2:medium..)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548410-CAD9-7E4D-86C7-57ECF388F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692" y="2434193"/>
            <a:ext cx="3603626" cy="2464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B620E1-ECF5-E44F-BF26-64C6B5FDA147}"/>
              </a:ext>
            </a:extLst>
          </p:cNvPr>
          <p:cNvSpPr txBox="1"/>
          <p:nvPr/>
        </p:nvSpPr>
        <p:spPr>
          <a:xfrm>
            <a:off x="6365884" y="1956615"/>
            <a:ext cx="584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태스크 수정  </a:t>
            </a:r>
            <a:r>
              <a:rPr lang="en-US" altLang="ko-KR" dirty="0"/>
              <a:t>ajax </a:t>
            </a:r>
            <a:r>
              <a:rPr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061728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삭제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41FB1736-0125-AE4F-9D58-F15A5BBBA0A0}"/>
              </a:ext>
            </a:extLst>
          </p:cNvPr>
          <p:cNvSpPr/>
          <p:nvPr/>
        </p:nvSpPr>
        <p:spPr>
          <a:xfrm>
            <a:off x="294966" y="764957"/>
            <a:ext cx="5338391" cy="238645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EB3D03-02D9-8945-9D02-DA9138F968FE}"/>
              </a:ext>
            </a:extLst>
          </p:cNvPr>
          <p:cNvSpPr/>
          <p:nvPr/>
        </p:nvSpPr>
        <p:spPr>
          <a:xfrm>
            <a:off x="2077620" y="62476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9B81D7DA-0975-8A4B-AE9F-45E37F713A4D}"/>
              </a:ext>
            </a:extLst>
          </p:cNvPr>
          <p:cNvSpPr/>
          <p:nvPr/>
        </p:nvSpPr>
        <p:spPr>
          <a:xfrm>
            <a:off x="6050192" y="675463"/>
            <a:ext cx="5338391" cy="4563537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A49DF820-5CAC-C54D-BE9C-565FFC6EC166}"/>
              </a:ext>
            </a:extLst>
          </p:cNvPr>
          <p:cNvSpPr/>
          <p:nvPr/>
        </p:nvSpPr>
        <p:spPr>
          <a:xfrm>
            <a:off x="7624428" y="546989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35735A-D58D-A043-ADD0-99CDB79A5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0" y="1862693"/>
            <a:ext cx="321945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9640C1-3495-9544-B355-ED1967FFE8C5}"/>
              </a:ext>
            </a:extLst>
          </p:cNvPr>
          <p:cNvSpPr txBox="1"/>
          <p:nvPr/>
        </p:nvSpPr>
        <p:spPr>
          <a:xfrm>
            <a:off x="675357" y="1283335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태스크 삭제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03F74-D6F1-DD4E-9C12-DBB3278B4633}"/>
              </a:ext>
            </a:extLst>
          </p:cNvPr>
          <p:cNvSpPr txBox="1"/>
          <p:nvPr/>
        </p:nvSpPr>
        <p:spPr>
          <a:xfrm>
            <a:off x="6525692" y="997837"/>
            <a:ext cx="404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 </a:t>
            </a:r>
            <a:r>
              <a:rPr lang="en-US" altLang="ko-KR" dirty="0"/>
              <a:t>ajax </a:t>
            </a:r>
            <a:r>
              <a:rPr lang="ko-KR" altLang="en-US" dirty="0"/>
              <a:t>처리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B51981-FE9C-1B4A-8F66-2B963DB3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692" y="1652667"/>
            <a:ext cx="40100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554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Spring MVC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9ABFBE0-CFF4-4343-863E-A71F8079E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5" y="1417178"/>
            <a:ext cx="9829800" cy="1752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33094E-A2C4-2D40-BDD2-E68736FD3EF7}"/>
              </a:ext>
            </a:extLst>
          </p:cNvPr>
          <p:cNvSpPr/>
          <p:nvPr/>
        </p:nvSpPr>
        <p:spPr>
          <a:xfrm>
            <a:off x="312355" y="764068"/>
            <a:ext cx="9385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JSON View, 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파일 업로드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View, 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파일다운로드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View,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Mail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Sender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View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B6246B3-067D-D54A-9A12-67DA3E460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5" y="3453556"/>
            <a:ext cx="7912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47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간트차트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등록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/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수정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/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삭제 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–view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단 처리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259765-72C2-C241-91BF-BEBC3B1F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6" y="1384821"/>
            <a:ext cx="3660774" cy="2782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2275C-6F3B-D049-A206-D1F831858C20}"/>
              </a:ext>
            </a:extLst>
          </p:cNvPr>
          <p:cNvSpPr txBox="1"/>
          <p:nvPr/>
        </p:nvSpPr>
        <p:spPr>
          <a:xfrm>
            <a:off x="568326" y="837715"/>
            <a:ext cx="479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 </a:t>
            </a:r>
            <a:r>
              <a:rPr lang="ko-KR" altLang="en-US" dirty="0"/>
              <a:t>에서 입력한 값을 변형해주는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D54F4C-CFF8-5143-9114-8D016B2DD5DF}"/>
              </a:ext>
            </a:extLst>
          </p:cNvPr>
          <p:cNvSpPr txBox="1"/>
          <p:nvPr/>
        </p:nvSpPr>
        <p:spPr>
          <a:xfrm>
            <a:off x="5843194" y="1256739"/>
            <a:ext cx="61171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간트</a:t>
            </a:r>
            <a:r>
              <a:rPr lang="en" altLang="ko-KR" dirty="0" err="1"/>
              <a:t>api</a:t>
            </a:r>
            <a:r>
              <a:rPr lang="en" altLang="ko-KR" dirty="0"/>
              <a:t> </a:t>
            </a:r>
            <a:r>
              <a:rPr lang="ko-KR" altLang="en-US" dirty="0"/>
              <a:t>내장 메서드 </a:t>
            </a:r>
            <a:r>
              <a:rPr lang="en" altLang="ko-KR" dirty="0" err="1"/>
              <a:t>gantt.attachEvent</a:t>
            </a:r>
            <a:r>
              <a:rPr lang="en" altLang="ko-KR" dirty="0"/>
              <a:t>("</a:t>
            </a:r>
            <a:r>
              <a:rPr lang="en" altLang="ko-KR" dirty="0" err="1"/>
              <a:t>onLightboxSave</a:t>
            </a:r>
            <a:r>
              <a:rPr lang="en" altLang="ko-KR" dirty="0"/>
              <a:t>", function(){}) </a:t>
            </a:r>
            <a:r>
              <a:rPr lang="ko-KR" altLang="en-US" dirty="0"/>
              <a:t>이용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en" altLang="ko-KR" dirty="0" err="1"/>
              <a:t>is_new</a:t>
            </a:r>
            <a:r>
              <a:rPr lang="en" altLang="ko-KR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이용해 신규</a:t>
            </a:r>
            <a:r>
              <a:rPr lang="en-US" altLang="ko-KR" dirty="0"/>
              <a:t>, </a:t>
            </a:r>
            <a:r>
              <a:rPr lang="ko-KR" altLang="en-US" dirty="0"/>
              <a:t>수정 여부 확인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신규 등록 시 </a:t>
            </a:r>
            <a:r>
              <a:rPr lang="en" altLang="ko-KR" dirty="0" err="1"/>
              <a:t>newSch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수정 시 </a:t>
            </a:r>
            <a:r>
              <a:rPr lang="en" altLang="ko-KR" dirty="0" err="1"/>
              <a:t>callSch</a:t>
            </a:r>
            <a:r>
              <a:rPr lang="ko-KR" altLang="en-US" dirty="0"/>
              <a:t>로 부족한 열 값을 채우기 처리합니다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공통</a:t>
            </a:r>
            <a:r>
              <a:rPr lang="en-US" altLang="ko-KR" dirty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YYYY-MM-DD’T’HH:MI:SS.sssZ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Gantt : YYYY-MM-DD HH:MI:SS</a:t>
            </a:r>
          </a:p>
          <a:p>
            <a:r>
              <a:rPr lang="en-US" altLang="ko-KR" dirty="0"/>
              <a:t>Js : </a:t>
            </a:r>
            <a:r>
              <a:rPr lang="en-US" altLang="ko-KR" dirty="0" err="1"/>
              <a:t>ToLocaleString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R" dirty="0"/>
              <a:t>DB </a:t>
            </a:r>
            <a:r>
              <a:rPr lang="ko-KR" altLang="en-US" dirty="0"/>
              <a:t>데이터를 </a:t>
            </a:r>
            <a:r>
              <a:rPr lang="en-US" altLang="ko-KR" dirty="0" err="1"/>
              <a:t>gantt</a:t>
            </a:r>
            <a:r>
              <a:rPr lang="en-US" altLang="ko-KR" dirty="0"/>
              <a:t> </a:t>
            </a:r>
            <a:r>
              <a:rPr lang="ko-KR" altLang="en-US" dirty="0"/>
              <a:t>형으로 변형 필요</a:t>
            </a:r>
            <a:endParaRPr lang="en-US" altLang="ko-KR" dirty="0"/>
          </a:p>
          <a:p>
            <a:r>
              <a:rPr lang="ko-KR" altLang="en-US" dirty="0"/>
              <a:t>변형 후 </a:t>
            </a:r>
            <a:r>
              <a:rPr lang="en" altLang="ko-KR" dirty="0"/>
              <a:t>json </a:t>
            </a:r>
            <a:r>
              <a:rPr lang="ko-KR" altLang="en-US" dirty="0"/>
              <a:t>형태로 </a:t>
            </a:r>
            <a:r>
              <a:rPr lang="en" altLang="ko-KR" dirty="0"/>
              <a:t>view</a:t>
            </a:r>
            <a:r>
              <a:rPr lang="ko-KR" altLang="en-US" dirty="0"/>
              <a:t>에 </a:t>
            </a:r>
            <a:r>
              <a:rPr lang="en" altLang="ko-KR" dirty="0"/>
              <a:t>ajax</a:t>
            </a:r>
            <a:r>
              <a:rPr lang="ko-KR" altLang="en-US" dirty="0"/>
              <a:t>로 전달</a:t>
            </a:r>
            <a:r>
              <a:rPr lang="en-US" altLang="ko-KR" dirty="0"/>
              <a:t>,</a:t>
            </a:r>
          </a:p>
          <a:p>
            <a:endParaRPr lang="ko-KR" altLang="en-US" dirty="0"/>
          </a:p>
          <a:p>
            <a:r>
              <a:rPr lang="en-US" altLang="ko-KR" dirty="0" err="1"/>
              <a:t>gantt</a:t>
            </a:r>
            <a:r>
              <a:rPr lang="ko-KR" altLang="en-US" dirty="0"/>
              <a:t>는  </a:t>
            </a:r>
            <a:r>
              <a:rPr lang="en-US" altLang="ko-KR" dirty="0" err="1"/>
              <a:t>YYYY-MM-DD'T'HH:MI:SS.sssZ</a:t>
            </a:r>
            <a:r>
              <a:rPr lang="en-US" altLang="ko-KR" dirty="0"/>
              <a:t>  </a:t>
            </a:r>
            <a:r>
              <a:rPr lang="ko-KR" altLang="en-US" dirty="0"/>
              <a:t>형태를 </a:t>
            </a:r>
            <a:endParaRPr lang="en-US" altLang="ko-KR" dirty="0"/>
          </a:p>
          <a:p>
            <a:r>
              <a:rPr lang="en-US" altLang="ko-KR" dirty="0"/>
              <a:t>YYYY-MM-DD HH:MI:SS </a:t>
            </a:r>
            <a:r>
              <a:rPr lang="ko-KR" altLang="en-US" dirty="0"/>
              <a:t>형태로 변형하기 때문에</a:t>
            </a:r>
          </a:p>
          <a:p>
            <a:r>
              <a:rPr lang="en-US" altLang="ko-KR" dirty="0"/>
              <a:t>-9</a:t>
            </a:r>
            <a:r>
              <a:rPr lang="ko-KR" altLang="en-US" dirty="0"/>
              <a:t>시간 차이가 생기지 않아서 오류가 생김 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" altLang="ko-KR" dirty="0" err="1"/>
              <a:t>newSch</a:t>
            </a:r>
            <a:r>
              <a:rPr lang="en" altLang="ko-KR" dirty="0"/>
              <a:t>, </a:t>
            </a:r>
            <a:r>
              <a:rPr lang="en" altLang="ko-KR" dirty="0" err="1"/>
              <a:t>callSch</a:t>
            </a:r>
            <a:r>
              <a:rPr lang="ko-KR" altLang="en-US" dirty="0"/>
              <a:t>에서 </a:t>
            </a:r>
            <a:r>
              <a:rPr lang="en" altLang="ko-KR" dirty="0" err="1"/>
              <a:t>toLocaleString</a:t>
            </a:r>
            <a:r>
              <a:rPr lang="en" altLang="ko-KR" dirty="0"/>
              <a:t> </a:t>
            </a:r>
            <a:r>
              <a:rPr lang="ko-KR" altLang="en-US" dirty="0"/>
              <a:t>형식</a:t>
            </a:r>
            <a:r>
              <a:rPr lang="en-US" altLang="ko-KR" dirty="0"/>
              <a:t>(</a:t>
            </a:r>
            <a:r>
              <a:rPr lang="en" altLang="ko-KR" dirty="0"/>
              <a:t>GMT) </a:t>
            </a:r>
            <a:r>
              <a:rPr lang="ko-KR" altLang="en-US" dirty="0"/>
              <a:t>값에 먼저 </a:t>
            </a:r>
            <a:r>
              <a:rPr lang="en-US" altLang="ko-KR" dirty="0"/>
              <a:t>+9 </a:t>
            </a:r>
            <a:r>
              <a:rPr lang="ko-KR" altLang="en-US" dirty="0"/>
              <a:t>시간을 </a:t>
            </a:r>
            <a:r>
              <a:rPr lang="ko-KR" altLang="en-US" dirty="0" err="1"/>
              <a:t>한뒤</a:t>
            </a:r>
            <a:r>
              <a:rPr lang="ko-KR" altLang="en-US" dirty="0"/>
              <a:t> </a:t>
            </a:r>
            <a:r>
              <a:rPr lang="en" altLang="ko-KR" dirty="0" err="1"/>
              <a:t>toISOString</a:t>
            </a:r>
            <a:r>
              <a:rPr lang="en" altLang="ko-KR" dirty="0"/>
              <a:t>() </a:t>
            </a:r>
            <a:r>
              <a:rPr lang="ko-KR" altLang="en-US" dirty="0"/>
              <a:t>기능 사용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02F3119-E705-2147-8992-B2BE9A36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444" y="855505"/>
            <a:ext cx="6896556" cy="2038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4DE50B-8B01-E74E-B1E9-66BC0A1E5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25" y="4115930"/>
            <a:ext cx="3301545" cy="27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70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캘린더</a:t>
            </a:r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6396133" y="5381296"/>
            <a:ext cx="5609385" cy="141324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6396133" y="61330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E15C0D-88F8-44CB-98A7-F7614E2FC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" b="4317"/>
          <a:stretch/>
        </p:blipFill>
        <p:spPr>
          <a:xfrm>
            <a:off x="0" y="569037"/>
            <a:ext cx="6157262" cy="58212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CCD9BA-EECB-4153-AF49-23E586B8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17" y="5808381"/>
            <a:ext cx="5648325" cy="666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CD37A7-A942-4E8E-ADE0-3EE297233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09" y="1049619"/>
            <a:ext cx="2105025" cy="2019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6754E1-C7DC-41D5-B1F8-7465CEF65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256" y="3506191"/>
            <a:ext cx="2867025" cy="1733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21E771-9892-4E24-BD35-65D905BBB2AF}"/>
              </a:ext>
            </a:extLst>
          </p:cNvPr>
          <p:cNvSpPr txBox="1"/>
          <p:nvPr/>
        </p:nvSpPr>
        <p:spPr>
          <a:xfrm>
            <a:off x="6531400" y="3136859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사각형: 둥근 모서리 28">
            <a:extLst>
              <a:ext uri="{FF2B5EF4-FFF2-40B4-BE49-F238E27FC236}">
                <a16:creationId xmlns:a16="http://schemas.microsoft.com/office/drawing/2014/main" id="{FB57947D-1197-3D42-8B5B-BE2C932758CD}"/>
              </a:ext>
            </a:extLst>
          </p:cNvPr>
          <p:cNvSpPr/>
          <p:nvPr/>
        </p:nvSpPr>
        <p:spPr>
          <a:xfrm>
            <a:off x="7931187" y="526568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42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대시보드 </a:t>
            </a: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전체 프로젝트 </a:t>
            </a:r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6396133" y="61330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6AAAB-E37E-445D-ADE2-AC455485B359}"/>
              </a:ext>
            </a:extLst>
          </p:cNvPr>
          <p:cNvSpPr txBox="1"/>
          <p:nvPr/>
        </p:nvSpPr>
        <p:spPr>
          <a:xfrm>
            <a:off x="6484429" y="3429000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21E771-9892-4E24-BD35-65D905BBB2AF}"/>
              </a:ext>
            </a:extLst>
          </p:cNvPr>
          <p:cNvSpPr txBox="1"/>
          <p:nvPr/>
        </p:nvSpPr>
        <p:spPr>
          <a:xfrm>
            <a:off x="8909568" y="584080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F05F8-6CB8-40EC-9233-9F3E93F3D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7"/>
          <a:stretch/>
        </p:blipFill>
        <p:spPr>
          <a:xfrm>
            <a:off x="67693" y="559337"/>
            <a:ext cx="6349042" cy="60025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01C742-404A-4EFD-A8F9-9DED44B52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084" y="982639"/>
            <a:ext cx="2105025" cy="2019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57B74D-C8D1-4488-B75A-D94203127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568" y="1005307"/>
            <a:ext cx="2867025" cy="17335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99ACC8-5C81-4B71-AE22-C8E801BF0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456" y="3964555"/>
            <a:ext cx="5648325" cy="6667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9A4C09-C463-403C-8C6A-6E336E251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456" y="4798983"/>
            <a:ext cx="5648326" cy="8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66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대시보드 </a:t>
            </a: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개별 프로젝트 </a:t>
            </a:r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9E39BA-3676-4BDC-91AE-9AE4302EA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8" b="4701"/>
          <a:stretch/>
        </p:blipFill>
        <p:spPr>
          <a:xfrm>
            <a:off x="21041" y="587920"/>
            <a:ext cx="6243794" cy="60025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32E9F0-DD03-40B1-9964-CBFD6AFE53D9}"/>
              </a:ext>
            </a:extLst>
          </p:cNvPr>
          <p:cNvSpPr txBox="1"/>
          <p:nvPr/>
        </p:nvSpPr>
        <p:spPr>
          <a:xfrm>
            <a:off x="6531400" y="2688801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Task (</a:t>
            </a:r>
            <a:r>
              <a:rPr lang="en-US" altLang="ko-KR" dirty="0" err="1"/>
              <a:t>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20E4B84-B974-473A-97B8-76877673AAB1}"/>
              </a:ext>
            </a:extLst>
          </p:cNvPr>
          <p:cNvSpPr/>
          <p:nvPr/>
        </p:nvSpPr>
        <p:spPr>
          <a:xfrm>
            <a:off x="6396133" y="4813738"/>
            <a:ext cx="5609385" cy="198079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D345D0-BA19-4674-A805-9F9F61F48F7E}"/>
              </a:ext>
            </a:extLst>
          </p:cNvPr>
          <p:cNvSpPr txBox="1"/>
          <p:nvPr/>
        </p:nvSpPr>
        <p:spPr>
          <a:xfrm>
            <a:off x="6531400" y="663576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CAE467E-C696-46E2-9396-A6FBB7F5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87" y="1013507"/>
            <a:ext cx="2847975" cy="1524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C75D5A-9CB3-42A1-846D-B20D3DCCB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379" y="3152824"/>
            <a:ext cx="2867025" cy="14245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A651E14-3CC0-49D8-8746-DFEEC22DD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187" y="5288258"/>
            <a:ext cx="4486275" cy="904875"/>
          </a:xfrm>
          <a:prstGeom prst="rect">
            <a:avLst/>
          </a:prstGeom>
        </p:spPr>
      </p:pic>
      <p:sp>
        <p:nvSpPr>
          <p:cNvPr id="13" name="사각형: 둥근 모서리 28">
            <a:extLst>
              <a:ext uri="{FF2B5EF4-FFF2-40B4-BE49-F238E27FC236}">
                <a16:creationId xmlns:a16="http://schemas.microsoft.com/office/drawing/2014/main" id="{045E1319-8D20-9748-9A54-979A65653AD7}"/>
              </a:ext>
            </a:extLst>
          </p:cNvPr>
          <p:cNvSpPr/>
          <p:nvPr/>
        </p:nvSpPr>
        <p:spPr>
          <a:xfrm>
            <a:off x="8036174" y="466809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5272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572000" y="2921168"/>
            <a:ext cx="7620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인력관리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9758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인력 현황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305488" y="5229582"/>
            <a:ext cx="9581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인원</a:t>
            </a:r>
            <a:r>
              <a:rPr lang="en-US" altLang="ko-KR" dirty="0"/>
              <a:t>, </a:t>
            </a:r>
            <a:r>
              <a:rPr lang="ko-KR" altLang="en-US" dirty="0"/>
              <a:t>가용 인원</a:t>
            </a:r>
            <a:r>
              <a:rPr lang="en-US" altLang="ko-KR" dirty="0"/>
              <a:t>, </a:t>
            </a:r>
            <a:r>
              <a:rPr lang="ko-KR" altLang="en-US" dirty="0"/>
              <a:t>프로젝트 별 인원을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각각의 직원 클릭 시 상세 페이지로 이동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3626B-4531-4CB5-8B8B-162EE121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7" y="1099693"/>
            <a:ext cx="8610600" cy="399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191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전체인원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이름 검색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694715" y="739949"/>
            <a:ext cx="5310804" cy="367622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028863" y="4851383"/>
            <a:ext cx="5947937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55775" y="3919152"/>
            <a:ext cx="5631406" cy="327469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1E900E-43CE-468E-8BE5-909CBF15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" y="584035"/>
            <a:ext cx="6321226" cy="32313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4C4AF6-C857-4EF0-A8E1-7D1D5E29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27" y="5286588"/>
            <a:ext cx="5766598" cy="831463"/>
          </a:xfrm>
          <a:prstGeom prst="rect">
            <a:avLst/>
          </a:prstGeom>
        </p:spPr>
      </p:pic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0BE76E39-8695-B84D-98F6-83C833E28162}"/>
              </a:ext>
            </a:extLst>
          </p:cNvPr>
          <p:cNvSpPr/>
          <p:nvPr/>
        </p:nvSpPr>
        <p:spPr>
          <a:xfrm>
            <a:off x="7939577" y="4715924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77ED93BA-FFAC-A94E-B75E-CEFA684849AC}"/>
              </a:ext>
            </a:extLst>
          </p:cNvPr>
          <p:cNvSpPr/>
          <p:nvPr/>
        </p:nvSpPr>
        <p:spPr>
          <a:xfrm>
            <a:off x="2093018" y="3811791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84AE174-1035-EA4C-A1A0-6E3BBD928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48" y="4194747"/>
            <a:ext cx="4286459" cy="2728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3D6DE3-F831-EF44-AE6A-749AD5CEF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904" y="981549"/>
            <a:ext cx="4836426" cy="3213198"/>
          </a:xfrm>
          <a:prstGeom prst="rect">
            <a:avLst/>
          </a:prstGeom>
        </p:spPr>
      </p:pic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9787F6CB-4676-9741-BFC6-9F95D1B7C2FB}"/>
              </a:ext>
            </a:extLst>
          </p:cNvPr>
          <p:cNvSpPr/>
          <p:nvPr/>
        </p:nvSpPr>
        <p:spPr>
          <a:xfrm>
            <a:off x="8255158" y="58403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635437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12">
            <a:extLst>
              <a:ext uri="{FF2B5EF4-FFF2-40B4-BE49-F238E27FC236}">
                <a16:creationId xmlns:a16="http://schemas.microsoft.com/office/drawing/2014/main" id="{7C79AEFC-2F7D-3F47-8D87-9803D3C8381C}"/>
              </a:ext>
            </a:extLst>
          </p:cNvPr>
          <p:cNvSpPr/>
          <p:nvPr/>
        </p:nvSpPr>
        <p:spPr>
          <a:xfrm>
            <a:off x="5699440" y="707887"/>
            <a:ext cx="5310804" cy="367622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8">
            <a:extLst>
              <a:ext uri="{FF2B5EF4-FFF2-40B4-BE49-F238E27FC236}">
                <a16:creationId xmlns:a16="http://schemas.microsoft.com/office/drawing/2014/main" id="{E80BD545-52DD-3F47-8174-6A295A084AB9}"/>
              </a:ext>
            </a:extLst>
          </p:cNvPr>
          <p:cNvSpPr/>
          <p:nvPr/>
        </p:nvSpPr>
        <p:spPr>
          <a:xfrm>
            <a:off x="7259883" y="55197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전체인원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 err="1">
                <a:solidFill>
                  <a:srgbClr val="FFC000"/>
                </a:solidFill>
              </a:rPr>
              <a:t>계정생성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028863" y="4851383"/>
            <a:ext cx="5947937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55775" y="4926477"/>
            <a:ext cx="5631406" cy="166429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0BE76E39-8695-B84D-98F6-83C833E28162}"/>
              </a:ext>
            </a:extLst>
          </p:cNvPr>
          <p:cNvSpPr/>
          <p:nvPr/>
        </p:nvSpPr>
        <p:spPr>
          <a:xfrm>
            <a:off x="7939577" y="4715924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77ED93BA-FFAC-A94E-B75E-CEFA684849AC}"/>
              </a:ext>
            </a:extLst>
          </p:cNvPr>
          <p:cNvSpPr/>
          <p:nvPr/>
        </p:nvSpPr>
        <p:spPr>
          <a:xfrm>
            <a:off x="1976518" y="471569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DF0AD9-FEF7-EE4F-8533-6ADEE20A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56" y="636153"/>
            <a:ext cx="2867730" cy="39880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6C1CF5-4F81-4E41-A5BB-B771B2BC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17" y="5046752"/>
            <a:ext cx="5088121" cy="14237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3CF79E-2D93-6E4F-8E31-9435678D0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863" y="5381050"/>
            <a:ext cx="6034974" cy="8088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033C6D-347B-3F4F-ABD0-9F8B6E618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371" y="959322"/>
            <a:ext cx="3952875" cy="32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04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전체인원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 err="1">
                <a:solidFill>
                  <a:srgbClr val="FFC000"/>
                </a:solidFill>
              </a:rPr>
              <a:t>메일발송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893634" y="3951514"/>
            <a:ext cx="5042591" cy="263925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55775" y="4280496"/>
            <a:ext cx="5631406" cy="231027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61C3F3-6B2E-9040-B8FB-131EAA09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5" y="678131"/>
            <a:ext cx="5210176" cy="3602365"/>
          </a:xfrm>
          <a:prstGeom prst="rect">
            <a:avLst/>
          </a:prstGeom>
        </p:spPr>
      </p:pic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77ED93BA-FFAC-A94E-B75E-CEFA684849AC}"/>
              </a:ext>
            </a:extLst>
          </p:cNvPr>
          <p:cNvSpPr/>
          <p:nvPr/>
        </p:nvSpPr>
        <p:spPr>
          <a:xfrm>
            <a:off x="1976519" y="41494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1D4C01-D894-7B47-B1CA-884865BB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34" y="4478337"/>
            <a:ext cx="3891556" cy="21124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2EB3EB0-20F2-754E-8DDB-266F8F782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660" y="4176380"/>
            <a:ext cx="4668537" cy="2189520"/>
          </a:xfrm>
          <a:prstGeom prst="rect">
            <a:avLst/>
          </a:prstGeom>
        </p:spPr>
      </p:pic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82D22841-6AFE-C940-812E-C480F211C6A3}"/>
              </a:ext>
            </a:extLst>
          </p:cNvPr>
          <p:cNvSpPr/>
          <p:nvPr/>
        </p:nvSpPr>
        <p:spPr>
          <a:xfrm>
            <a:off x="8319970" y="376579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4CC4D83-96A3-634E-9AC1-9EE5C78D4CDC}"/>
              </a:ext>
            </a:extLst>
          </p:cNvPr>
          <p:cNvSpPr/>
          <p:nvPr/>
        </p:nvSpPr>
        <p:spPr>
          <a:xfrm>
            <a:off x="6448474" y="851728"/>
            <a:ext cx="5487751" cy="268920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F7AFDF4B-98D0-F544-A903-7F942A736A88}"/>
              </a:ext>
            </a:extLst>
          </p:cNvPr>
          <p:cNvSpPr/>
          <p:nvPr/>
        </p:nvSpPr>
        <p:spPr>
          <a:xfrm>
            <a:off x="7874810" y="666009"/>
            <a:ext cx="2383244" cy="276044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EAC1F4-74B9-AF4B-9A5D-B5140B61B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202" y="969792"/>
            <a:ext cx="4922995" cy="24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80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14">
            <a:extLst>
              <a:ext uri="{FF2B5EF4-FFF2-40B4-BE49-F238E27FC236}">
                <a16:creationId xmlns:a16="http://schemas.microsoft.com/office/drawing/2014/main" id="{423895E6-9144-2C46-930B-F87CD85B5662}"/>
              </a:ext>
            </a:extLst>
          </p:cNvPr>
          <p:cNvSpPr/>
          <p:nvPr/>
        </p:nvSpPr>
        <p:spPr>
          <a:xfrm>
            <a:off x="231017" y="4446846"/>
            <a:ext cx="5631406" cy="231027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전체인원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>
                <a:solidFill>
                  <a:srgbClr val="FFC000"/>
                </a:solidFill>
              </a:rPr>
              <a:t>부서</a:t>
            </a:r>
            <a:r>
              <a:rPr lang="en-US" altLang="ko-KR" sz="2000" dirty="0">
                <a:solidFill>
                  <a:srgbClr val="FFC000"/>
                </a:solidFill>
              </a:rPr>
              <a:t>,</a:t>
            </a:r>
            <a:r>
              <a:rPr lang="ko-KR" altLang="en-US" sz="2000" dirty="0">
                <a:solidFill>
                  <a:srgbClr val="FFC000"/>
                </a:solidFill>
              </a:rPr>
              <a:t> 직급 변경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6096000" y="4446846"/>
            <a:ext cx="5631406" cy="231027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77ED93BA-FFAC-A94E-B75E-CEFA684849AC}"/>
              </a:ext>
            </a:extLst>
          </p:cNvPr>
          <p:cNvSpPr/>
          <p:nvPr/>
        </p:nvSpPr>
        <p:spPr>
          <a:xfrm>
            <a:off x="7816744" y="431581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82D22841-6AFE-C940-812E-C480F211C6A3}"/>
              </a:ext>
            </a:extLst>
          </p:cNvPr>
          <p:cNvSpPr/>
          <p:nvPr/>
        </p:nvSpPr>
        <p:spPr>
          <a:xfrm>
            <a:off x="8319970" y="376579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4CC4D83-96A3-634E-9AC1-9EE5C78D4CDC}"/>
              </a:ext>
            </a:extLst>
          </p:cNvPr>
          <p:cNvSpPr/>
          <p:nvPr/>
        </p:nvSpPr>
        <p:spPr>
          <a:xfrm>
            <a:off x="7351818" y="851727"/>
            <a:ext cx="4584407" cy="329773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F7AFDF4B-98D0-F544-A903-7F942A736A88}"/>
              </a:ext>
            </a:extLst>
          </p:cNvPr>
          <p:cNvSpPr/>
          <p:nvPr/>
        </p:nvSpPr>
        <p:spPr>
          <a:xfrm>
            <a:off x="8397802" y="649252"/>
            <a:ext cx="2383244" cy="276044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E12E44-14F3-7047-B99D-32D92637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188"/>
            <a:ext cx="7242623" cy="35590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030737-98D7-424B-B9B6-436753D48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810" y="1045390"/>
            <a:ext cx="3753928" cy="2753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D1C815-3B76-094A-8BD1-77A5FCF57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155" y="4915984"/>
            <a:ext cx="4697095" cy="10430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3E7A3A-9784-624B-9016-DBFAA674B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22" y="4915983"/>
            <a:ext cx="4530892" cy="1242461"/>
          </a:xfrm>
          <a:prstGeom prst="rect">
            <a:avLst/>
          </a:prstGeom>
        </p:spPr>
      </p:pic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23BBCDB3-8D61-274C-B5AA-A46C0BEB1A24}"/>
              </a:ext>
            </a:extLst>
          </p:cNvPr>
          <p:cNvSpPr/>
          <p:nvPr/>
        </p:nvSpPr>
        <p:spPr>
          <a:xfrm>
            <a:off x="1951761" y="431581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25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55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AJAX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490025" y="533962"/>
            <a:ext cx="11383107" cy="6134124"/>
            <a:chOff x="-3250378" y="1055812"/>
            <a:chExt cx="8774546" cy="457837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-3250378" y="1256146"/>
              <a:ext cx="8774546" cy="4378037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srgbClr val="FFC000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-896606" y="1055812"/>
              <a:ext cx="4066999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AJAX </a:t>
              </a:r>
              <a:r>
                <a:rPr lang="ko-KR" altLang="en-US" sz="2000" dirty="0">
                  <a:latin typeface="Franklin Gothic Heavy" panose="020B0903020102020204" pitchFamily="34" charset="0"/>
                </a:rPr>
                <a:t>란 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45C53F-ED22-0E4E-952E-0612D3001A55}"/>
              </a:ext>
            </a:extLst>
          </p:cNvPr>
          <p:cNvSpPr/>
          <p:nvPr/>
        </p:nvSpPr>
        <p:spPr>
          <a:xfrm>
            <a:off x="2004455" y="1132730"/>
            <a:ext cx="8247413" cy="2540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b="1" dirty="0">
                <a:solidFill>
                  <a:srgbClr val="222426"/>
                </a:solidFill>
                <a:latin typeface="-apple-system"/>
              </a:rPr>
              <a:t>AJAX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란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, </a:t>
            </a:r>
            <a:r>
              <a:rPr lang="en" altLang="ko-Kore-KR" dirty="0">
                <a:solidFill>
                  <a:srgbClr val="222426"/>
                </a:solidFill>
                <a:latin typeface="-apple-system"/>
              </a:rPr>
              <a:t>JavaScript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의 라이브러리중 하나이며 </a:t>
            </a:r>
            <a:endParaRPr lang="en-US" altLang="ko-KR" dirty="0">
              <a:solidFill>
                <a:srgbClr val="222426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" altLang="ko-Kore-KR" dirty="0">
                <a:solidFill>
                  <a:srgbClr val="222426"/>
                </a:solidFill>
                <a:latin typeface="-apple-system"/>
              </a:rPr>
              <a:t>Asynchronous </a:t>
            </a:r>
            <a:r>
              <a:rPr lang="en" altLang="ko-Kore-KR" dirty="0" err="1">
                <a:solidFill>
                  <a:srgbClr val="222426"/>
                </a:solidFill>
                <a:latin typeface="-apple-system"/>
              </a:rPr>
              <a:t>Javascript</a:t>
            </a:r>
            <a:r>
              <a:rPr lang="en" altLang="ko-Kore-KR" dirty="0">
                <a:solidFill>
                  <a:srgbClr val="222426"/>
                </a:solidFill>
                <a:latin typeface="-apple-system"/>
              </a:rPr>
              <a:t> And Xml(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비동기식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자바스크립트와 </a:t>
            </a:r>
            <a:r>
              <a:rPr lang="en" altLang="ko-Kore-KR" dirty="0">
                <a:solidFill>
                  <a:srgbClr val="222426"/>
                </a:solidFill>
                <a:latin typeface="-apple-system"/>
              </a:rPr>
              <a:t>xml)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의 약자이다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브라우저가 가지고있는 </a:t>
            </a:r>
            <a:r>
              <a:rPr lang="en" altLang="ko-Kore-KR" dirty="0" err="1">
                <a:solidFill>
                  <a:srgbClr val="222426"/>
                </a:solidFill>
                <a:latin typeface="-apple-system"/>
              </a:rPr>
              <a:t>XMLHttpRequest</a:t>
            </a:r>
            <a:r>
              <a:rPr lang="en" altLang="ko-Kore-KR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객체를 이용해서 전체 페이지를 </a:t>
            </a:r>
            <a:endParaRPr lang="en-US" altLang="ko-KR" dirty="0">
              <a:solidFill>
                <a:srgbClr val="222426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새로 고치지 않고도 페이지의 일부만을 위한 데이터를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로드하는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기법 이며 </a:t>
            </a:r>
            <a:endParaRPr lang="en-US" altLang="ko-KR" dirty="0">
              <a:solidFill>
                <a:srgbClr val="222426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" altLang="ko-Kore-KR" b="1" dirty="0">
                <a:solidFill>
                  <a:srgbClr val="222426"/>
                </a:solidFill>
                <a:latin typeface="-apple-system"/>
              </a:rPr>
              <a:t>JavaScript</a:t>
            </a:r>
            <a:r>
              <a:rPr lang="ko-KR" altLang="en-US" b="1" dirty="0" err="1">
                <a:solidFill>
                  <a:srgbClr val="222426"/>
                </a:solidFill>
                <a:latin typeface="-apple-system"/>
              </a:rPr>
              <a:t>를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 사용한 비동기 통신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, 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클라이언트와 서버간에 </a:t>
            </a:r>
            <a:r>
              <a:rPr lang="en" altLang="ko-Kore-KR" b="1" dirty="0">
                <a:solidFill>
                  <a:srgbClr val="222426"/>
                </a:solidFill>
                <a:latin typeface="-apple-system"/>
              </a:rPr>
              <a:t>XML 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데이터를 주고받는 기술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이다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BFDDC5-5524-394C-AF07-DD19842850CC}"/>
              </a:ext>
            </a:extLst>
          </p:cNvPr>
          <p:cNvSpPr/>
          <p:nvPr/>
        </p:nvSpPr>
        <p:spPr>
          <a:xfrm>
            <a:off x="2004455" y="3631724"/>
            <a:ext cx="7896102" cy="12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비동기 방식은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웹페이지를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리로드하지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않고 데이터를 불러오는 방식이며 </a:t>
            </a:r>
            <a:r>
              <a:rPr lang="en" altLang="ko-Kore-KR" dirty="0">
                <a:solidFill>
                  <a:srgbClr val="222426"/>
                </a:solidFill>
                <a:latin typeface="-apple-system"/>
              </a:rPr>
              <a:t>Ajax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통해서 서버에 요청을 한 후 멈추어 있는 것이 아니라 그 프로그램은 계속 돌아간다는 의미를 내포하고 있다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F72F04-D664-1C4A-93EF-B88B5364E8F1}"/>
              </a:ext>
            </a:extLst>
          </p:cNvPr>
          <p:cNvSpPr/>
          <p:nvPr/>
        </p:nvSpPr>
        <p:spPr>
          <a:xfrm>
            <a:off x="1972293" y="4870709"/>
            <a:ext cx="8247413" cy="1709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페이지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리로드의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경우 전체 리소스를 다시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불러와야하는데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이미지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스크립트 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기타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코드등을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모두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재요청할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경우 불필요한 리소스 낭비가 발생하게 되지만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비동기식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 방식을 이용할 경우 </a:t>
            </a:r>
            <a:r>
              <a:rPr lang="ko-KR" altLang="en-US" b="1" dirty="0">
                <a:solidFill>
                  <a:srgbClr val="222426"/>
                </a:solidFill>
                <a:latin typeface="-apple-system"/>
              </a:rPr>
              <a:t>필요한 부분만 불러와 사용할 수 있으므로 매우 큰 장점이 있다</a:t>
            </a:r>
            <a:r>
              <a:rPr lang="en-US" altLang="ko-KR" b="1" dirty="0">
                <a:solidFill>
                  <a:srgbClr val="222426"/>
                </a:solidFill>
                <a:latin typeface="-apple-system"/>
              </a:rPr>
              <a:t>.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8791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1">
            <a:extLst>
              <a:ext uri="{FF2B5EF4-FFF2-40B4-BE49-F238E27FC236}">
                <a16:creationId xmlns:a16="http://schemas.microsoft.com/office/drawing/2014/main" id="{3E31DEE4-6F59-E943-B57E-4D1DFCC4791D}"/>
              </a:ext>
            </a:extLst>
          </p:cNvPr>
          <p:cNvSpPr/>
          <p:nvPr/>
        </p:nvSpPr>
        <p:spPr>
          <a:xfrm>
            <a:off x="5861621" y="606785"/>
            <a:ext cx="5947937" cy="343285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9756A40D-C926-0849-B302-575CC7DCD3D4}"/>
              </a:ext>
            </a:extLst>
          </p:cNvPr>
          <p:cNvSpPr/>
          <p:nvPr/>
        </p:nvSpPr>
        <p:spPr>
          <a:xfrm>
            <a:off x="7740630" y="480290"/>
            <a:ext cx="2189918" cy="478209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전체인원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 err="1">
                <a:solidFill>
                  <a:srgbClr val="FFC000"/>
                </a:solidFill>
              </a:rPr>
              <a:t>인력삭제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55775" y="4280496"/>
            <a:ext cx="5631406" cy="231027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77ED93BA-FFAC-A94E-B75E-CEFA684849AC}"/>
              </a:ext>
            </a:extLst>
          </p:cNvPr>
          <p:cNvSpPr/>
          <p:nvPr/>
        </p:nvSpPr>
        <p:spPr>
          <a:xfrm>
            <a:off x="1976519" y="41494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02CEF7-A9C8-2249-BD35-FA6CFF4A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1" y="629453"/>
            <a:ext cx="3549136" cy="3280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ACC1FF-114C-0F47-8AC5-F75EC406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69" y="4838218"/>
            <a:ext cx="5386617" cy="1194826"/>
          </a:xfrm>
          <a:prstGeom prst="rect">
            <a:avLst/>
          </a:prstGeom>
        </p:spPr>
      </p:pic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4B6A0627-B98E-D642-9616-442DCAE6388C}"/>
              </a:ext>
            </a:extLst>
          </p:cNvPr>
          <p:cNvSpPr/>
          <p:nvPr/>
        </p:nvSpPr>
        <p:spPr>
          <a:xfrm>
            <a:off x="6127704" y="4420380"/>
            <a:ext cx="5947937" cy="194479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CF9B82F5-85AA-F746-A3EF-39D8DA31843D}"/>
              </a:ext>
            </a:extLst>
          </p:cNvPr>
          <p:cNvSpPr/>
          <p:nvPr/>
        </p:nvSpPr>
        <p:spPr>
          <a:xfrm>
            <a:off x="8006713" y="4293884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0DD81A-2A31-454D-901A-EAC0D807F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81" y="4801120"/>
            <a:ext cx="5294677" cy="11833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999EBC-46A6-AD42-B699-6CAEF8D9B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881" y="852704"/>
            <a:ext cx="4771707" cy="29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13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가용인원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5729163" y="663169"/>
            <a:ext cx="4994175" cy="3061217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88463" y="2949476"/>
            <a:ext cx="4994176" cy="370070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4F02E7-97AF-4B05-92B4-12AB875B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" y="818513"/>
            <a:ext cx="4461152" cy="1998331"/>
          </a:xfrm>
          <a:prstGeom prst="rect">
            <a:avLst/>
          </a:prstGeom>
        </p:spPr>
      </p:pic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6AB415A0-7A3F-044B-AB05-FA319A2CCDF2}"/>
              </a:ext>
            </a:extLst>
          </p:cNvPr>
          <p:cNvSpPr/>
          <p:nvPr/>
        </p:nvSpPr>
        <p:spPr>
          <a:xfrm>
            <a:off x="960771" y="2792011"/>
            <a:ext cx="2916130" cy="370162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35284F-7874-E642-ABE5-659BB3E6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19" y="3327720"/>
            <a:ext cx="4189881" cy="3054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7911F2-253D-C149-A35E-9322BF1F7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180" y="4183831"/>
            <a:ext cx="4218978" cy="22598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97A8BDC-B558-8542-AB5E-5F129AA3D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374" y="1448095"/>
            <a:ext cx="4806589" cy="1610060"/>
          </a:xfrm>
          <a:prstGeom prst="rect">
            <a:avLst/>
          </a:prstGeom>
        </p:spPr>
      </p:pic>
      <p:sp>
        <p:nvSpPr>
          <p:cNvPr id="28" name="사각형: 둥근 모서리 11">
            <a:extLst>
              <a:ext uri="{FF2B5EF4-FFF2-40B4-BE49-F238E27FC236}">
                <a16:creationId xmlns:a16="http://schemas.microsoft.com/office/drawing/2014/main" id="{60AF6F5B-4FB3-B94A-BCD9-E47EAC31AB75}"/>
              </a:ext>
            </a:extLst>
          </p:cNvPr>
          <p:cNvSpPr/>
          <p:nvPr/>
        </p:nvSpPr>
        <p:spPr>
          <a:xfrm>
            <a:off x="5910674" y="4001984"/>
            <a:ext cx="4693991" cy="250494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509A33B-288F-B549-94F0-235B8CB8F983}"/>
              </a:ext>
            </a:extLst>
          </p:cNvPr>
          <p:cNvSpPr/>
          <p:nvPr/>
        </p:nvSpPr>
        <p:spPr>
          <a:xfrm>
            <a:off x="6701716" y="571747"/>
            <a:ext cx="2843281" cy="30476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D7D64E30-4270-1348-96EB-9B713F3D9CCB}"/>
              </a:ext>
            </a:extLst>
          </p:cNvPr>
          <p:cNvSpPr/>
          <p:nvPr/>
        </p:nvSpPr>
        <p:spPr>
          <a:xfrm>
            <a:off x="6804609" y="3815808"/>
            <a:ext cx="2843281" cy="30476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3378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</a:rPr>
              <a:t>가용인원</a:t>
            </a:r>
            <a:r>
              <a:rPr lang="ko-KR" altLang="en-US" sz="2000" dirty="0">
                <a:solidFill>
                  <a:schemeClr val="bg1"/>
                </a:solidFill>
              </a:rPr>
              <a:t> 페이지 </a:t>
            </a:r>
            <a:r>
              <a:rPr lang="ko-KR" altLang="en-US" sz="2000" dirty="0">
                <a:solidFill>
                  <a:srgbClr val="FFC000"/>
                </a:solidFill>
              </a:rPr>
              <a:t>프로젝트 할당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7032519" y="669113"/>
            <a:ext cx="4994175" cy="3061217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20301" y="4603306"/>
            <a:ext cx="4994176" cy="203331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6AB415A0-7A3F-044B-AB05-FA319A2CCDF2}"/>
              </a:ext>
            </a:extLst>
          </p:cNvPr>
          <p:cNvSpPr/>
          <p:nvPr/>
        </p:nvSpPr>
        <p:spPr>
          <a:xfrm>
            <a:off x="1259324" y="4501615"/>
            <a:ext cx="2916130" cy="203382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8" name="사각형: 둥근 모서리 11">
            <a:extLst>
              <a:ext uri="{FF2B5EF4-FFF2-40B4-BE49-F238E27FC236}">
                <a16:creationId xmlns:a16="http://schemas.microsoft.com/office/drawing/2014/main" id="{60AF6F5B-4FB3-B94A-BCD9-E47EAC31AB75}"/>
              </a:ext>
            </a:extLst>
          </p:cNvPr>
          <p:cNvSpPr/>
          <p:nvPr/>
        </p:nvSpPr>
        <p:spPr>
          <a:xfrm>
            <a:off x="5910674" y="4603306"/>
            <a:ext cx="4693991" cy="190361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509A33B-288F-B549-94F0-235B8CB8F983}"/>
              </a:ext>
            </a:extLst>
          </p:cNvPr>
          <p:cNvSpPr/>
          <p:nvPr/>
        </p:nvSpPr>
        <p:spPr>
          <a:xfrm>
            <a:off x="8005072" y="577691"/>
            <a:ext cx="2843281" cy="30476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D7D64E30-4270-1348-96EB-9B713F3D9CCB}"/>
              </a:ext>
            </a:extLst>
          </p:cNvPr>
          <p:cNvSpPr/>
          <p:nvPr/>
        </p:nvSpPr>
        <p:spPr>
          <a:xfrm>
            <a:off x="6781859" y="4383469"/>
            <a:ext cx="2843281" cy="30476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634047-F82C-7D4A-AE3D-6787B568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" y="776084"/>
            <a:ext cx="6902544" cy="3148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6C0BE1-2DB9-D64E-877E-FEA123E8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942" y="892407"/>
            <a:ext cx="4196079" cy="27336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F1C0B2-41E9-C847-96C5-019BC638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674" y="5124723"/>
            <a:ext cx="4585653" cy="608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6F5DF2-17A1-824D-B900-19844649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66" y="5217270"/>
            <a:ext cx="4492045" cy="10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173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bg1"/>
                </a:solidFill>
              </a:rPr>
              <a:t>부서별 인원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0" y="4060816"/>
            <a:ext cx="6013933" cy="266699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3D540C-3DB8-4094-9251-EFF3EAD7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21" y="1198366"/>
            <a:ext cx="5156621" cy="19223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1CB33E-E478-4FB7-9C51-F3460CD23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" y="4407579"/>
            <a:ext cx="5723530" cy="186329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602898" y="774089"/>
            <a:ext cx="5338356" cy="252205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C1011636-0378-E04C-BC33-531A19218023}"/>
              </a:ext>
            </a:extLst>
          </p:cNvPr>
          <p:cNvSpPr/>
          <p:nvPr/>
        </p:nvSpPr>
        <p:spPr>
          <a:xfrm>
            <a:off x="1971270" y="39233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4A35851C-49CB-6B48-90BE-2F01E6E509C2}"/>
              </a:ext>
            </a:extLst>
          </p:cNvPr>
          <p:cNvSpPr/>
          <p:nvPr/>
        </p:nvSpPr>
        <p:spPr>
          <a:xfrm>
            <a:off x="7850489" y="62625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D20738-14E6-DD45-B27B-E411FDC2F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28" y="781085"/>
            <a:ext cx="5796836" cy="31422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D93DF5-9562-2746-A1D7-17363354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64" y="4060816"/>
            <a:ext cx="5324579" cy="2092899"/>
          </a:xfrm>
          <a:prstGeom prst="rect">
            <a:avLst/>
          </a:prstGeom>
        </p:spPr>
      </p:pic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E5B298BC-B817-8743-B0D4-24F897AF393C}"/>
              </a:ext>
            </a:extLst>
          </p:cNvPr>
          <p:cNvSpPr/>
          <p:nvPr/>
        </p:nvSpPr>
        <p:spPr>
          <a:xfrm>
            <a:off x="6386402" y="3537644"/>
            <a:ext cx="5805597" cy="297745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7303828-0AB9-A74D-BF42-E5743957FB7C}"/>
              </a:ext>
            </a:extLst>
          </p:cNvPr>
          <p:cNvSpPr/>
          <p:nvPr/>
        </p:nvSpPr>
        <p:spPr>
          <a:xfrm>
            <a:off x="7658816" y="3485349"/>
            <a:ext cx="2381591" cy="31983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2524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172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bg1"/>
                </a:solidFill>
              </a:rPr>
              <a:t>인력 상세 페이지 </a:t>
            </a:r>
            <a:r>
              <a:rPr lang="ko-KR" altLang="en-US" sz="2000" dirty="0">
                <a:solidFill>
                  <a:srgbClr val="FFC000"/>
                </a:solidFill>
              </a:rPr>
              <a:t>조회</a:t>
            </a:r>
          </a:p>
          <a:p>
            <a:pPr>
              <a:defRPr/>
            </a:pP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4180114"/>
            <a:ext cx="6234354" cy="254770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6988756" y="4044489"/>
            <a:ext cx="5082012" cy="2315527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0F5B32-4097-4A1B-AD11-45A1E59B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" y="470993"/>
            <a:ext cx="6770893" cy="33744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0A5E1A-C77E-425B-8A04-FDE9B9D46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6" y="4547911"/>
            <a:ext cx="4775584" cy="18121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916F31-79D9-4A0E-98A6-0EA09240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37" y="1053306"/>
            <a:ext cx="5201949" cy="187001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981825" y="602711"/>
            <a:ext cx="5088943" cy="26810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55094FC7-1219-7143-9D2E-DB48180CE7AB}"/>
              </a:ext>
            </a:extLst>
          </p:cNvPr>
          <p:cNvSpPr/>
          <p:nvPr/>
        </p:nvSpPr>
        <p:spPr>
          <a:xfrm>
            <a:off x="2217907" y="404465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DF30EF77-40B8-EC4F-97C1-774223B7DC7F}"/>
              </a:ext>
            </a:extLst>
          </p:cNvPr>
          <p:cNvSpPr/>
          <p:nvPr/>
        </p:nvSpPr>
        <p:spPr>
          <a:xfrm>
            <a:off x="8362742" y="52505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6FF6C33-F655-234C-82E3-39BFD49D5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597" y="4914900"/>
            <a:ext cx="5128631" cy="795733"/>
          </a:xfrm>
          <a:prstGeom prst="rect">
            <a:avLst/>
          </a:prstGeom>
        </p:spPr>
      </p:pic>
      <p:sp>
        <p:nvSpPr>
          <p:cNvPr id="26" name="사각형: 둥근 모서리 28">
            <a:extLst>
              <a:ext uri="{FF2B5EF4-FFF2-40B4-BE49-F238E27FC236}">
                <a16:creationId xmlns:a16="http://schemas.microsoft.com/office/drawing/2014/main" id="{157F22EE-0107-CF42-A869-2F32F1429FAA}"/>
              </a:ext>
            </a:extLst>
          </p:cNvPr>
          <p:cNvSpPr/>
          <p:nvPr/>
        </p:nvSpPr>
        <p:spPr>
          <a:xfrm>
            <a:off x="8491952" y="3856786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021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572000" y="2921168"/>
            <a:ext cx="7620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 err="1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리스크관리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604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8625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요청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D8EFBC-5340-FE43-9ED9-589FFEFB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916700"/>
            <a:ext cx="10407805" cy="5418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FB22EC-FBDB-6B46-87D0-A2C0620FAA7B}"/>
              </a:ext>
            </a:extLst>
          </p:cNvPr>
          <p:cNvSpPr txBox="1"/>
          <p:nvPr/>
        </p:nvSpPr>
        <p:spPr>
          <a:xfrm>
            <a:off x="8837019" y="5541190"/>
            <a:ext cx="21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개발자 계정에서 리스크 목록을 </a:t>
            </a:r>
            <a:endParaRPr lang="en-US" altLang="ko-KR" sz="1000" dirty="0"/>
          </a:p>
          <a:p>
            <a:r>
              <a:rPr lang="ko-KR" altLang="en-US" sz="1000" dirty="0"/>
              <a:t>들어왔을 때 </a:t>
            </a:r>
            <a:r>
              <a:rPr lang="en-US" altLang="ko-KR" sz="1000" dirty="0"/>
              <a:t>default</a:t>
            </a:r>
            <a:r>
              <a:rPr lang="ko-KR" altLang="en-US" sz="1000" dirty="0"/>
              <a:t>화면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25418-6E52-6A4E-B574-58E1C1016374}"/>
              </a:ext>
            </a:extLst>
          </p:cNvPr>
          <p:cNvSpPr txBox="1"/>
          <p:nvPr/>
        </p:nvSpPr>
        <p:spPr>
          <a:xfrm>
            <a:off x="1947862" y="3562979"/>
            <a:ext cx="6177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개발자 직책으로 로그인 했을 때만 리스크 작성하기 페이지가 출력되도록 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7DE3FE-F970-9E45-B842-BBD4BF5FA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6895"/>
            <a:ext cx="38290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24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작성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354023" y="4606292"/>
            <a:ext cx="4998265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0132B-D87D-435E-BF06-27C342745908}"/>
              </a:ext>
            </a:extLst>
          </p:cNvPr>
          <p:cNvSpPr txBox="1"/>
          <p:nvPr/>
        </p:nvSpPr>
        <p:spPr>
          <a:xfrm>
            <a:off x="5712174" y="603829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E210A-12EC-40BC-B66F-759F0087CC2F}"/>
              </a:ext>
            </a:extLst>
          </p:cNvPr>
          <p:cNvSpPr txBox="1"/>
          <p:nvPr/>
        </p:nvSpPr>
        <p:spPr>
          <a:xfrm>
            <a:off x="5758820" y="2324947"/>
            <a:ext cx="1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21C4E3-1CA9-4411-B0D0-8E232938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" y="499138"/>
            <a:ext cx="7791060" cy="379408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9FB2DC5-FBEC-4694-95E2-E3754E6CC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5" y="5235846"/>
            <a:ext cx="4345488" cy="100172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1C6C895-84EC-489D-A583-6E827923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3" y="4606292"/>
            <a:ext cx="4329184" cy="15981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0AA5F0-4E71-4DE0-9579-D5E8EE46F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09" y="6036273"/>
            <a:ext cx="4709097" cy="492088"/>
          </a:xfrm>
          <a:prstGeom prst="rect">
            <a:avLst/>
          </a:prstGeom>
        </p:spPr>
      </p:pic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0ADC67FC-D609-9F47-BC39-B28FC25361A2}"/>
              </a:ext>
            </a:extLst>
          </p:cNvPr>
          <p:cNvSpPr/>
          <p:nvPr/>
        </p:nvSpPr>
        <p:spPr>
          <a:xfrm>
            <a:off x="5492884" y="4535139"/>
            <a:ext cx="6371456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31082400-0AC0-FD44-813B-E751320EFC6D}"/>
              </a:ext>
            </a:extLst>
          </p:cNvPr>
          <p:cNvSpPr/>
          <p:nvPr/>
        </p:nvSpPr>
        <p:spPr>
          <a:xfrm>
            <a:off x="1781023" y="447083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4C254224-C549-E040-951F-B7BE83D0921B}"/>
              </a:ext>
            </a:extLst>
          </p:cNvPr>
          <p:cNvSpPr/>
          <p:nvPr/>
        </p:nvSpPr>
        <p:spPr>
          <a:xfrm>
            <a:off x="7583653" y="433695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2034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작성</a:t>
            </a:r>
            <a:r>
              <a:rPr lang="ko-KR" altLang="en-US" sz="2000" dirty="0">
                <a:solidFill>
                  <a:srgbClr val="FFC000"/>
                </a:solidFill>
              </a:rPr>
              <a:t> 첨부파일</a:t>
            </a:r>
            <a:r>
              <a:rPr kumimoji="1" lang="en-US" altLang="ko-KR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0ADC67FC-D609-9F47-BC39-B28FC25361A2}"/>
              </a:ext>
            </a:extLst>
          </p:cNvPr>
          <p:cNvSpPr/>
          <p:nvPr/>
        </p:nvSpPr>
        <p:spPr>
          <a:xfrm>
            <a:off x="7185621" y="944675"/>
            <a:ext cx="4998265" cy="371519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4C254224-C549-E040-951F-B7BE83D0921B}"/>
              </a:ext>
            </a:extLst>
          </p:cNvPr>
          <p:cNvSpPr/>
          <p:nvPr/>
        </p:nvSpPr>
        <p:spPr>
          <a:xfrm>
            <a:off x="8589794" y="81184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1471555-4819-C841-8709-E4601CCF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" y="840722"/>
            <a:ext cx="7248516" cy="3533557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D25FFC2-DD82-5246-BC65-27C9FAE2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24" y="1393537"/>
            <a:ext cx="4752975" cy="117157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51BBFD8-CB38-A546-B261-DE0888E25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14" y="3691064"/>
            <a:ext cx="4029075" cy="60960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42335F38-9720-4B4E-92AB-79E290EC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14" y="2670888"/>
            <a:ext cx="2514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98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요청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354023" y="4606292"/>
            <a:ext cx="4998265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0ADC67FC-D609-9F47-BC39-B28FC25361A2}"/>
              </a:ext>
            </a:extLst>
          </p:cNvPr>
          <p:cNvSpPr/>
          <p:nvPr/>
        </p:nvSpPr>
        <p:spPr>
          <a:xfrm>
            <a:off x="7185621" y="944675"/>
            <a:ext cx="4998265" cy="216428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31082400-0AC0-FD44-813B-E751320EFC6D}"/>
              </a:ext>
            </a:extLst>
          </p:cNvPr>
          <p:cNvSpPr/>
          <p:nvPr/>
        </p:nvSpPr>
        <p:spPr>
          <a:xfrm>
            <a:off x="1781023" y="447083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4C254224-C549-E040-951F-B7BE83D0921B}"/>
              </a:ext>
            </a:extLst>
          </p:cNvPr>
          <p:cNvSpPr/>
          <p:nvPr/>
        </p:nvSpPr>
        <p:spPr>
          <a:xfrm>
            <a:off x="8589794" y="81184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18DA6D9-909E-AE42-B798-BA2C3D9B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" y="535570"/>
            <a:ext cx="6742176" cy="328492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F5AC82D-369D-2A40-AE33-BC289204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0" y="4921077"/>
            <a:ext cx="4420634" cy="140135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90C6C8E-C85E-384C-B8DD-66886ED6B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88" y="1547142"/>
            <a:ext cx="4824930" cy="1171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AA6825-B3E4-684F-AF80-A88CE2827DAC}"/>
              </a:ext>
            </a:extLst>
          </p:cNvPr>
          <p:cNvSpPr txBox="1"/>
          <p:nvPr/>
        </p:nvSpPr>
        <p:spPr>
          <a:xfrm>
            <a:off x="2797791" y="2132979"/>
            <a:ext cx="4049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리스크를 작성시 리스크 승인 요청이 </a:t>
            </a:r>
            <a:r>
              <a:rPr lang="en-US" altLang="ko-KR" sz="1100" dirty="0"/>
              <a:t>PM</a:t>
            </a:r>
            <a:r>
              <a:rPr lang="ko-KR" altLang="en-US" sz="1100" dirty="0"/>
              <a:t>직책의 계정에 출력</a:t>
            </a:r>
            <a:endParaRPr lang="en-US" altLang="ko-KR" sz="1100" dirty="0"/>
          </a:p>
          <a:p>
            <a:r>
              <a:rPr lang="ko-KR" altLang="en-US" sz="1100" dirty="0"/>
              <a:t>리스크 작성 </a:t>
            </a:r>
            <a:r>
              <a:rPr lang="ko-KR" altLang="en-US" sz="1100" dirty="0" err="1"/>
              <a:t>완료시</a:t>
            </a:r>
            <a:r>
              <a:rPr lang="ko-KR" altLang="en-US" sz="1100" dirty="0"/>
              <a:t> 승인 상태를 </a:t>
            </a:r>
            <a:r>
              <a:rPr lang="ko-KR" altLang="en-US" sz="1100" dirty="0" err="1"/>
              <a:t>미승인</a:t>
            </a:r>
            <a:r>
              <a:rPr lang="ko-KR" altLang="en-US" sz="1100" dirty="0"/>
              <a:t> 상태로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값을 주고 리스크 승인 요청 페이지에는 </a:t>
            </a:r>
            <a:r>
              <a:rPr lang="ko-KR" altLang="en-US" sz="1100" dirty="0" err="1"/>
              <a:t>미승인</a:t>
            </a:r>
            <a:r>
              <a:rPr lang="ko-KR" altLang="en-US" sz="1100" dirty="0"/>
              <a:t> 된 리스크만 출력되도록 설정</a:t>
            </a:r>
          </a:p>
        </p:txBody>
      </p:sp>
    </p:spTree>
    <p:extLst>
      <p:ext uri="{BB962C8B-B14F-4D97-AF65-F5344CB8AC3E}">
        <p14:creationId xmlns:p14="http://schemas.microsoft.com/office/powerpoint/2010/main" val="326591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55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AJAX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4012C8-2EA8-8245-9EE6-C6B2AAF3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082"/>
            <a:ext cx="6198443" cy="34866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28A863-7724-1643-919B-0AE0E47368A7}"/>
              </a:ext>
            </a:extLst>
          </p:cNvPr>
          <p:cNvSpPr/>
          <p:nvPr/>
        </p:nvSpPr>
        <p:spPr>
          <a:xfrm>
            <a:off x="360218" y="514750"/>
            <a:ext cx="638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 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AJAX 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동작 원리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9456DC-FF8A-7D4E-A973-D9ECB3670C9B}"/>
              </a:ext>
            </a:extLst>
          </p:cNvPr>
          <p:cNvSpPr/>
          <p:nvPr/>
        </p:nvSpPr>
        <p:spPr>
          <a:xfrm>
            <a:off x="5962072" y="699416"/>
            <a:ext cx="6014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1. 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사용자가 이벤트를 발생 </a:t>
            </a: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&gt;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자바스크립트는 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DOM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을 사용해서 필요한 정보를 구한 뒤</a:t>
            </a: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</a:t>
            </a:r>
            <a:r>
              <a:rPr lang="en" altLang="ko-Kore-KR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XMLHttpRequest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객체를 통해서 웹 서버에 요청을 전달</a:t>
            </a:r>
            <a:endParaRPr lang="ko-KR" altLang="en-US" sz="1600" dirty="0">
              <a:solidFill>
                <a:srgbClr val="666666"/>
              </a:solidFill>
              <a:latin typeface="+mj-lt"/>
              <a:ea typeface="Dot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2. 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웹 서버는 </a:t>
            </a:r>
            <a:r>
              <a:rPr lang="en" altLang="ko-Kore-KR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XMLHttpRequest</a:t>
            </a:r>
            <a:r>
              <a:rPr lang="ko-KR" altLang="en-US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로부터의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요청을 알맞게 </a:t>
            </a:r>
            <a:r>
              <a:rPr lang="ko-KR" altLang="en-US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처리후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결과를 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XML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이나 단순 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Text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을 생성</a:t>
            </a: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해서 </a:t>
            </a:r>
            <a:endParaRPr lang="en-US" altLang="ko-KR" sz="1600" dirty="0">
              <a:solidFill>
                <a:srgbClr val="000000"/>
              </a:solidFill>
              <a:latin typeface="+mj-lt"/>
              <a:ea typeface="Dot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XMLHttpRequest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에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전송</a:t>
            </a: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  </a:t>
            </a:r>
            <a:r>
              <a:rPr lang="en" altLang="ko-Kore-KR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XMLHttpRequest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: </a:t>
            </a:r>
            <a:r>
              <a:rPr lang="ko-KR" altLang="en-US" sz="1600" dirty="0" err="1">
                <a:latin typeface="+mj-lt"/>
              </a:rPr>
              <a:t>웹서버와</a:t>
            </a:r>
            <a:r>
              <a:rPr lang="ko-KR" altLang="en-US" sz="1600" dirty="0">
                <a:latin typeface="+mj-lt"/>
              </a:rPr>
              <a:t> 통신을 담당함</a:t>
            </a:r>
            <a:r>
              <a:rPr lang="en-US" altLang="ko-KR" sz="1600" dirty="0">
                <a:latin typeface="+mj-lt"/>
              </a:rPr>
              <a:t>. </a:t>
            </a:r>
            <a:r>
              <a:rPr lang="ko-KR" altLang="en-US" sz="1600" dirty="0">
                <a:latin typeface="+mj-lt"/>
              </a:rPr>
              <a:t>사용자의 요청을 </a:t>
            </a:r>
            <a:r>
              <a:rPr lang="ko-KR" altLang="en-US" sz="1600" dirty="0" err="1">
                <a:latin typeface="+mj-lt"/>
              </a:rPr>
              <a:t>웹서버에</a:t>
            </a:r>
            <a:r>
              <a:rPr lang="ko-KR" altLang="en-US" sz="1600" dirty="0">
                <a:latin typeface="+mj-lt"/>
              </a:rPr>
              <a:t> 전송 및 웹서버로부터 받은 결과를 웹브라우저에 전달함</a:t>
            </a:r>
            <a:br>
              <a:rPr lang="ko-KR" altLang="en-US" sz="1600" dirty="0">
                <a:latin typeface="+mj-lt"/>
              </a:rPr>
            </a:b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3. 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서버로부터 응답이 도착하면 </a:t>
            </a:r>
            <a:r>
              <a:rPr lang="en" altLang="ko-Kore-KR" sz="1600" dirty="0" err="1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XMLHttpRequest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객체는  자바스크립트에 도착 사실을 알고 자바스크립트는 </a:t>
            </a:r>
            <a:endParaRPr lang="en-US" altLang="ko-KR" sz="1600" dirty="0">
              <a:solidFill>
                <a:srgbClr val="000000"/>
              </a:solidFill>
              <a:latin typeface="+mj-lt"/>
              <a:ea typeface="Dot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  응답 데이터와 </a:t>
            </a:r>
            <a:r>
              <a:rPr lang="en" altLang="ko-Kore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DOM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이용해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사용자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화면에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반영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 </a:t>
            </a:r>
            <a:endParaRPr lang="ko-KR" altLang="en-US" sz="1600" dirty="0">
              <a:solidFill>
                <a:srgbClr val="666666"/>
              </a:solidFill>
              <a:latin typeface="+mj-lt"/>
              <a:ea typeface="Dot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- 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결과적으로 사용자 입장에서는 </a:t>
            </a:r>
            <a:r>
              <a:rPr lang="ko-KR" altLang="en-US" sz="1600" b="1" dirty="0">
                <a:solidFill>
                  <a:srgbClr val="000000"/>
                </a:solidFill>
                <a:latin typeface="+mj-lt"/>
                <a:ea typeface="Dotum" panose="020B0600000101010101" pitchFamily="34" charset="-127"/>
              </a:rPr>
              <a:t>페이지 이동이 발생되지 않고 페이지 내부 변화만 일어남</a:t>
            </a:r>
            <a:endParaRPr lang="ko-KR" altLang="en-US" sz="1600" dirty="0">
              <a:solidFill>
                <a:srgbClr val="666666"/>
              </a:solidFill>
              <a:latin typeface="+mj-lt"/>
              <a:ea typeface="Dotum" panose="020B0600000101010101" pitchFamily="34" charset="-127"/>
            </a:endParaRPr>
          </a:p>
          <a:p>
            <a:br>
              <a:rPr lang="ko-KR" altLang="en-US" dirty="0">
                <a:latin typeface="+mj-lt"/>
              </a:rPr>
            </a:br>
            <a:endParaRPr lang="ko-Kore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6806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48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상세 페이지</a:t>
            </a:r>
            <a:r>
              <a:rPr lang="ko-KR" altLang="en-US" sz="24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리스크 승인</a:t>
            </a:r>
            <a:endParaRPr lang="ko-KR" altLang="en-US" sz="24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9743E-9C36-9546-8FFB-28B9C8DF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596"/>
            <a:ext cx="7188269" cy="3506107"/>
          </a:xfrm>
          <a:prstGeom prst="rect">
            <a:avLst/>
          </a:prstGeom>
        </p:spPr>
      </p:pic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E38F2332-0D4D-6443-8836-5BF48CC88136}"/>
              </a:ext>
            </a:extLst>
          </p:cNvPr>
          <p:cNvSpPr/>
          <p:nvPr/>
        </p:nvSpPr>
        <p:spPr>
          <a:xfrm>
            <a:off x="580016" y="5748339"/>
            <a:ext cx="4998265" cy="91073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4">
            <a:extLst>
              <a:ext uri="{FF2B5EF4-FFF2-40B4-BE49-F238E27FC236}">
                <a16:creationId xmlns:a16="http://schemas.microsoft.com/office/drawing/2014/main" id="{F1EC6692-E2A0-6342-B819-FE780955B41B}"/>
              </a:ext>
            </a:extLst>
          </p:cNvPr>
          <p:cNvSpPr/>
          <p:nvPr/>
        </p:nvSpPr>
        <p:spPr>
          <a:xfrm>
            <a:off x="7188269" y="670039"/>
            <a:ext cx="4998265" cy="143159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28">
            <a:extLst>
              <a:ext uri="{FF2B5EF4-FFF2-40B4-BE49-F238E27FC236}">
                <a16:creationId xmlns:a16="http://schemas.microsoft.com/office/drawing/2014/main" id="{5FA2E994-E4B4-B34A-8014-ACCF21D27447}"/>
              </a:ext>
            </a:extLst>
          </p:cNvPr>
          <p:cNvSpPr/>
          <p:nvPr/>
        </p:nvSpPr>
        <p:spPr>
          <a:xfrm>
            <a:off x="1984189" y="5559684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4" name="사각형: 둥근 모서리 28">
            <a:extLst>
              <a:ext uri="{FF2B5EF4-FFF2-40B4-BE49-F238E27FC236}">
                <a16:creationId xmlns:a16="http://schemas.microsoft.com/office/drawing/2014/main" id="{A0569BB9-7A40-4F41-9EC4-40B27C4AFFAB}"/>
              </a:ext>
            </a:extLst>
          </p:cNvPr>
          <p:cNvSpPr/>
          <p:nvPr/>
        </p:nvSpPr>
        <p:spPr>
          <a:xfrm>
            <a:off x="8592442" y="537204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35A810B-0686-E845-864C-713222FE4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0" y="5907362"/>
            <a:ext cx="4034616" cy="82847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AB3E591-73AB-2141-8C18-3F82DB0B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0" y="4353064"/>
            <a:ext cx="4301491" cy="1129859"/>
          </a:xfrm>
          <a:prstGeom prst="rect">
            <a:avLst/>
          </a:prstGeom>
        </p:spPr>
      </p:pic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C199DD89-C8DA-D746-8EAA-624EDD8338C1}"/>
              </a:ext>
            </a:extLst>
          </p:cNvPr>
          <p:cNvSpPr/>
          <p:nvPr/>
        </p:nvSpPr>
        <p:spPr>
          <a:xfrm>
            <a:off x="580016" y="4185464"/>
            <a:ext cx="4998265" cy="144900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F869D317-5792-3042-98D2-035660A13DCB}"/>
              </a:ext>
            </a:extLst>
          </p:cNvPr>
          <p:cNvSpPr/>
          <p:nvPr/>
        </p:nvSpPr>
        <p:spPr>
          <a:xfrm>
            <a:off x="2163803" y="4074481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C3EF203-4163-7C47-BF50-2987695DE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35" y="950582"/>
            <a:ext cx="4998265" cy="870511"/>
          </a:xfrm>
          <a:prstGeom prst="rect">
            <a:avLst/>
          </a:prstGeom>
        </p:spPr>
      </p:pic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55354B49-D318-EC47-BF97-04C8FABBB461}"/>
              </a:ext>
            </a:extLst>
          </p:cNvPr>
          <p:cNvSpPr/>
          <p:nvPr/>
        </p:nvSpPr>
        <p:spPr>
          <a:xfrm>
            <a:off x="7340669" y="2422607"/>
            <a:ext cx="4998265" cy="4108822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8">
            <a:extLst>
              <a:ext uri="{FF2B5EF4-FFF2-40B4-BE49-F238E27FC236}">
                <a16:creationId xmlns:a16="http://schemas.microsoft.com/office/drawing/2014/main" id="{3D1A2651-AB46-364C-840A-4305FA5A4FA2}"/>
              </a:ext>
            </a:extLst>
          </p:cNvPr>
          <p:cNvSpPr/>
          <p:nvPr/>
        </p:nvSpPr>
        <p:spPr>
          <a:xfrm>
            <a:off x="8744842" y="2289773"/>
            <a:ext cx="2189918" cy="282158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Service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5B389E0-62EB-F14A-B4AA-AFD1208C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68" y="2636467"/>
            <a:ext cx="3650665" cy="3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055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48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리스크 상세 페이지</a:t>
            </a:r>
            <a:r>
              <a:rPr lang="ko-KR" altLang="en-US" sz="24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–</a:t>
            </a:r>
            <a:r>
              <a:rPr lang="ko-KR" altLang="en-US" sz="2400" dirty="0">
                <a:solidFill>
                  <a:srgbClr val="FFC000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리스크 승인</a:t>
            </a:r>
            <a:endParaRPr lang="ko-KR" altLang="en-US" sz="24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AE9FD3E-78B3-FB4F-B409-5618A65D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9" y="811840"/>
            <a:ext cx="6096000" cy="296218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F044A7B-B98E-5D49-AB12-5B96EF16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" y="3993652"/>
            <a:ext cx="6095999" cy="27546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77150C-2396-C34F-B101-B059308F4A30}"/>
              </a:ext>
            </a:extLst>
          </p:cNvPr>
          <p:cNvSpPr txBox="1"/>
          <p:nvPr/>
        </p:nvSpPr>
        <p:spPr>
          <a:xfrm>
            <a:off x="6559299" y="1633728"/>
            <a:ext cx="3901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승인 이후 </a:t>
            </a:r>
            <a:r>
              <a:rPr lang="en-US" altLang="ko-KR" sz="1100" dirty="0"/>
              <a:t>PM</a:t>
            </a:r>
            <a:r>
              <a:rPr lang="ko-KR" altLang="en-US" sz="1100" dirty="0"/>
              <a:t>리스크 요청 페이지에 나타나지 않는다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433F13-7486-8541-936C-2789A7F5754D}"/>
              </a:ext>
            </a:extLst>
          </p:cNvPr>
          <p:cNvSpPr txBox="1"/>
          <p:nvPr/>
        </p:nvSpPr>
        <p:spPr>
          <a:xfrm>
            <a:off x="6559299" y="4404282"/>
            <a:ext cx="3901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프로젝트 인원이 볼 수 있는 리스크 목록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2196828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572000" y="2921168"/>
            <a:ext cx="7620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태스크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609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태스크 상세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305489" y="5099090"/>
            <a:ext cx="9581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각각의 태스크에 대한 상세 내용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태스크에 대한 수정</a:t>
            </a:r>
            <a:r>
              <a:rPr lang="en-US" altLang="ko-KR" dirty="0"/>
              <a:t>, </a:t>
            </a:r>
            <a:r>
              <a:rPr lang="ko-KR" altLang="en-US" dirty="0"/>
              <a:t>삭제 기능과 코멘트 기능 구현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93D96-E959-4A2F-A898-66A1A919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20" y="1171457"/>
            <a:ext cx="7610357" cy="37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13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태스크 상세 정보 및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4911635" y="618309"/>
            <a:ext cx="7093884" cy="153832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5522258"/>
            <a:ext cx="8886267" cy="120555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4884228" y="2294656"/>
            <a:ext cx="7092571" cy="3103122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703C1405-0C8D-4A6B-BF6D-754C6D58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" y="533242"/>
            <a:ext cx="4706774" cy="431814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433C3DA-7E71-42A0-9EAE-EF763EA4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97" y="5757214"/>
            <a:ext cx="3750461" cy="85815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61468D0-8453-4B3F-9252-D87A6DCCE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60" y="932236"/>
            <a:ext cx="4172017" cy="109992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DDE649E-3E0F-41E6-B5FC-6C977D88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299" y="2518411"/>
            <a:ext cx="5047501" cy="280723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8CECE74-ED9A-45FC-8B0A-7B0C82D8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490" y="5734189"/>
            <a:ext cx="3851087" cy="881181"/>
          </a:xfrm>
          <a:prstGeom prst="rect">
            <a:avLst/>
          </a:prstGeom>
        </p:spPr>
      </p:pic>
      <p:sp>
        <p:nvSpPr>
          <p:cNvPr id="21" name="사각형: 둥근 모서리 28">
            <a:extLst>
              <a:ext uri="{FF2B5EF4-FFF2-40B4-BE49-F238E27FC236}">
                <a16:creationId xmlns:a16="http://schemas.microsoft.com/office/drawing/2014/main" id="{2BD2A7B9-0728-EA4D-B055-272FE9E44B54}"/>
              </a:ext>
            </a:extLst>
          </p:cNvPr>
          <p:cNvSpPr/>
          <p:nvPr/>
        </p:nvSpPr>
        <p:spPr>
          <a:xfrm>
            <a:off x="1804463" y="537385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74E188B4-BBDE-CF42-837E-46B308D7CBE0}"/>
              </a:ext>
            </a:extLst>
          </p:cNvPr>
          <p:cNvSpPr/>
          <p:nvPr/>
        </p:nvSpPr>
        <p:spPr>
          <a:xfrm>
            <a:off x="6882830" y="505866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1C531A70-8742-F04F-98A1-DC2075A2037A}"/>
              </a:ext>
            </a:extLst>
          </p:cNvPr>
          <p:cNvSpPr/>
          <p:nvPr/>
        </p:nvSpPr>
        <p:spPr>
          <a:xfrm>
            <a:off x="6891703" y="218761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5951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수정</a:t>
            </a:r>
            <a:r>
              <a:rPr kumimoji="1" lang="en-US" altLang="ko-KR" sz="2000" dirty="0">
                <a:solidFill>
                  <a:srgbClr val="FFC000"/>
                </a:solidFill>
              </a:rPr>
              <a:t>,</a:t>
            </a:r>
            <a:r>
              <a:rPr kumimoji="1" lang="ko-KR" altLang="en-US" sz="2000" dirty="0">
                <a:solidFill>
                  <a:srgbClr val="FFC000"/>
                </a:solidFill>
              </a:rPr>
              <a:t>추가 버튼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세션값에</a:t>
            </a:r>
            <a:r>
              <a:rPr kumimoji="1" lang="ko-KR" altLang="en-US" sz="2000" dirty="0">
                <a:solidFill>
                  <a:srgbClr val="FFC000"/>
                </a:solidFill>
              </a:rPr>
              <a:t> 따른 비활성화 처리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2848303" y="654427"/>
            <a:ext cx="8929008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2848303" y="2287442"/>
            <a:ext cx="9110380" cy="4428667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6EFB8-65C4-40C7-BE74-E1143069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" y="618309"/>
            <a:ext cx="2222500" cy="276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A2E37E-E098-4638-808D-6D2BE98A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" y="3701828"/>
            <a:ext cx="2108200" cy="2032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D8DC1DC-54AF-4541-B336-4C3FC62D4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735307"/>
            <a:ext cx="5943600" cy="13208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5658101-043B-4AD1-A079-B5D627E9D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707" y="2576594"/>
            <a:ext cx="8487572" cy="39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26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태스크 수정 </a:t>
            </a:r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605066" y="963464"/>
            <a:ext cx="5211648" cy="148256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2" y="4156076"/>
            <a:ext cx="4905259" cy="257173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98E7FED-5927-40AE-9275-FF3998DE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1" y="724373"/>
            <a:ext cx="4706773" cy="312614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734E52B-E927-48FC-A254-DCA361A2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93" y="4720074"/>
            <a:ext cx="4647236" cy="182723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14977D7-423A-4268-835D-CE2325E8D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53" y="1252611"/>
            <a:ext cx="3402349" cy="107336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C2C4F5C-2065-4C49-B357-38470F130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487" y="3465318"/>
            <a:ext cx="3476988" cy="2571738"/>
          </a:xfrm>
          <a:prstGeom prst="rect">
            <a:avLst/>
          </a:prstGeom>
        </p:spPr>
      </p:pic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51269328-D721-E64C-A89B-12A7CB7E7653}"/>
              </a:ext>
            </a:extLst>
          </p:cNvPr>
          <p:cNvSpPr/>
          <p:nvPr/>
        </p:nvSpPr>
        <p:spPr>
          <a:xfrm>
            <a:off x="1556858" y="403170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5A55A0AB-4DCD-104A-9D7E-C6483EB8A489}"/>
              </a:ext>
            </a:extLst>
          </p:cNvPr>
          <p:cNvSpPr/>
          <p:nvPr/>
        </p:nvSpPr>
        <p:spPr>
          <a:xfrm>
            <a:off x="7021768" y="76943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3" name="사각형: 둥근 모서리 19">
            <a:extLst>
              <a:ext uri="{FF2B5EF4-FFF2-40B4-BE49-F238E27FC236}">
                <a16:creationId xmlns:a16="http://schemas.microsoft.com/office/drawing/2014/main" id="{A14AED5E-9C05-B94E-A970-1C395213D2CA}"/>
              </a:ext>
            </a:extLst>
          </p:cNvPr>
          <p:cNvSpPr/>
          <p:nvPr/>
        </p:nvSpPr>
        <p:spPr>
          <a:xfrm>
            <a:off x="5644249" y="3156795"/>
            <a:ext cx="5211648" cy="332909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7B17F837-D768-F34F-8D03-CA7D25CA24B4}"/>
              </a:ext>
            </a:extLst>
          </p:cNvPr>
          <p:cNvSpPr/>
          <p:nvPr/>
        </p:nvSpPr>
        <p:spPr>
          <a:xfrm>
            <a:off x="7120402" y="2939781"/>
            <a:ext cx="2259342" cy="37127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283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054247" y="1058556"/>
            <a:ext cx="5662859" cy="151456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19515" y="5150069"/>
            <a:ext cx="5132308" cy="153936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6054248" y="2790701"/>
            <a:ext cx="5662859" cy="3898732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594C54-81AD-4F30-B057-C3FD99A3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1" y="718680"/>
            <a:ext cx="5592809" cy="3461434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DA50ABEA-B20E-486F-ACE4-5E880A16E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2" y="5602011"/>
            <a:ext cx="6282446" cy="847251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DC1F3DD-C0F5-49F9-8825-66DC2348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267" y="1165556"/>
            <a:ext cx="4030817" cy="119221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B00D0F1-16A8-4EA8-AE56-779E232ED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073" y="3118346"/>
            <a:ext cx="4509517" cy="3161654"/>
          </a:xfrm>
          <a:prstGeom prst="rect">
            <a:avLst/>
          </a:prstGeom>
        </p:spPr>
      </p:pic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02E8D846-577D-8342-B44D-514B3C84A864}"/>
              </a:ext>
            </a:extLst>
          </p:cNvPr>
          <p:cNvSpPr/>
          <p:nvPr/>
        </p:nvSpPr>
        <p:spPr>
          <a:xfrm>
            <a:off x="7692577" y="81527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DC518615-F62A-6F48-9B2B-FD30B439C2F2}"/>
              </a:ext>
            </a:extLst>
          </p:cNvPr>
          <p:cNvSpPr/>
          <p:nvPr/>
        </p:nvSpPr>
        <p:spPr>
          <a:xfrm>
            <a:off x="1417556" y="497532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6" name="사각형: 둥근 모서리 28">
            <a:extLst>
              <a:ext uri="{FF2B5EF4-FFF2-40B4-BE49-F238E27FC236}">
                <a16:creationId xmlns:a16="http://schemas.microsoft.com/office/drawing/2014/main" id="{A13F50CC-F7C8-8948-BB83-B457D6161BDD}"/>
              </a:ext>
            </a:extLst>
          </p:cNvPr>
          <p:cNvSpPr/>
          <p:nvPr/>
        </p:nvSpPr>
        <p:spPr>
          <a:xfrm>
            <a:off x="7692577" y="263708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7344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82088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수정 및 삭제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509058" y="4383723"/>
            <a:ext cx="4945613" cy="2332547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11181" y="4561717"/>
            <a:ext cx="5600992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6455759" y="750598"/>
            <a:ext cx="4945613" cy="327513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07F8468-D2DE-4338-A383-931126FD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0" y="684010"/>
            <a:ext cx="5600993" cy="294122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E2C8E59-BE5F-45A6-952F-6D2A6573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16" y="4587511"/>
            <a:ext cx="3548098" cy="130798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C607245-D911-4765-8386-60048936A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868" y="982003"/>
            <a:ext cx="3867397" cy="282354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EFD4363-81E9-4236-A287-1C7727C4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516" y="5722237"/>
            <a:ext cx="3548098" cy="906736"/>
          </a:xfrm>
          <a:prstGeom prst="rect">
            <a:avLst/>
          </a:prstGeom>
        </p:spPr>
      </p:pic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31F688AE-766C-AE4D-B697-E4AFB37213F6}"/>
              </a:ext>
            </a:extLst>
          </p:cNvPr>
          <p:cNvSpPr/>
          <p:nvPr/>
        </p:nvSpPr>
        <p:spPr>
          <a:xfrm>
            <a:off x="7931065" y="682395"/>
            <a:ext cx="1741389" cy="226159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BD81035F-53D1-E64B-89CF-22A8163D48D2}"/>
              </a:ext>
            </a:extLst>
          </p:cNvPr>
          <p:cNvSpPr/>
          <p:nvPr/>
        </p:nvSpPr>
        <p:spPr>
          <a:xfrm>
            <a:off x="7931065" y="4294136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247B428E-9034-0A4B-94E4-E33348623794}"/>
              </a:ext>
            </a:extLst>
          </p:cNvPr>
          <p:cNvSpPr/>
          <p:nvPr/>
        </p:nvSpPr>
        <p:spPr>
          <a:xfrm>
            <a:off x="1681250" y="438372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-윤고딕360" panose="02030504000101010101" pitchFamily="18" charset="-127"/>
                <a:ea typeface="-윤고딕360" panose="02030504000101010101" pitchFamily="18" charset="-127"/>
              </a:rPr>
              <a:t>Controlller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F57495-2646-594E-BE39-C24D32BEF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0" y="4842354"/>
            <a:ext cx="5106517" cy="16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2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및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3237186" y="618308"/>
            <a:ext cx="7189349" cy="263553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3318103" y="3763200"/>
            <a:ext cx="4920206" cy="263553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D5A3B4-C23E-4FD0-BFFC-2A762B9D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1" y="618309"/>
            <a:ext cx="2720808" cy="497152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BD1A93C-D529-4D98-960C-5127C4C76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26" y="4087765"/>
            <a:ext cx="4391590" cy="161264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65FE8DA-A0EF-48F2-B7E2-8B8C1AB1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566" y="2143350"/>
            <a:ext cx="4658919" cy="10353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743648-B7BA-4874-8F8B-D62F660D7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24" y="905458"/>
            <a:ext cx="4621436" cy="1151064"/>
          </a:xfrm>
          <a:prstGeom prst="rect">
            <a:avLst/>
          </a:prstGeom>
        </p:spPr>
      </p:pic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66E1BD05-9ACF-0542-9715-64351D301204}"/>
              </a:ext>
            </a:extLst>
          </p:cNvPr>
          <p:cNvSpPr/>
          <p:nvPr/>
        </p:nvSpPr>
        <p:spPr>
          <a:xfrm>
            <a:off x="5968242" y="49652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-윤고딕360" panose="02030504000101010101" pitchFamily="18" charset="-127"/>
                <a:ea typeface="-윤고딕360" panose="02030504000101010101" pitchFamily="18" charset="-127"/>
              </a:rPr>
              <a:t>Controlller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B92E5989-6306-4845-BC51-39040F345913}"/>
              </a:ext>
            </a:extLst>
          </p:cNvPr>
          <p:cNvSpPr/>
          <p:nvPr/>
        </p:nvSpPr>
        <p:spPr>
          <a:xfrm>
            <a:off x="4606096" y="365914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사각형: 둥근 모서리 19">
            <a:extLst>
              <a:ext uri="{FF2B5EF4-FFF2-40B4-BE49-F238E27FC236}">
                <a16:creationId xmlns:a16="http://schemas.microsoft.com/office/drawing/2014/main" id="{40A5B684-0417-5F4B-AF94-2CA2C3579883}"/>
              </a:ext>
            </a:extLst>
          </p:cNvPr>
          <p:cNvSpPr/>
          <p:nvPr/>
        </p:nvSpPr>
        <p:spPr>
          <a:xfrm>
            <a:off x="8394485" y="3391858"/>
            <a:ext cx="3797515" cy="3230362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41E97168-EF53-3949-9C7B-FC5D06576BC0}"/>
              </a:ext>
            </a:extLst>
          </p:cNvPr>
          <p:cNvSpPr/>
          <p:nvPr/>
        </p:nvSpPr>
        <p:spPr>
          <a:xfrm>
            <a:off x="9516332" y="3253839"/>
            <a:ext cx="1553819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868790-9ECA-5441-9EB7-5534AC59B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223" y="3524756"/>
            <a:ext cx="3136852" cy="29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55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AJAX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5616FC-1AC9-FE4C-96F7-7C7FE039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8" y="1134556"/>
            <a:ext cx="3873471" cy="229444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018DB1D-F3C5-BF4B-B1B2-2E408F0E4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17" y="3679474"/>
            <a:ext cx="3873471" cy="286499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CF5B92B-D4A1-AB45-BE06-CE7636B7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8" y="1365661"/>
            <a:ext cx="6118946" cy="39544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309CF9-C63D-8346-8D83-A559DB93CB42}"/>
              </a:ext>
            </a:extLst>
          </p:cNvPr>
          <p:cNvSpPr/>
          <p:nvPr/>
        </p:nvSpPr>
        <p:spPr>
          <a:xfrm>
            <a:off x="360218" y="553643"/>
            <a:ext cx="8161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 조회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,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프로젝트 수정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,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태스크 수정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/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삭제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,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첨부파일 업로드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,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solidFill>
                  <a:srgbClr val="909399"/>
                </a:solidFill>
                <a:latin typeface="Helvetica Neue" panose="02000503000000020004" pitchFamily="2" charset="0"/>
              </a:rPr>
              <a:t>간트차트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 등 </a:t>
            </a:r>
            <a:endParaRPr lang="en-US" altLang="ko-KR" dirty="0">
              <a:solidFill>
                <a:srgbClr val="909399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042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리스트 출력 및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추가</a:t>
            </a:r>
            <a:endParaRPr kumimoji="1" lang="en-US" altLang="ko-KR" sz="2000" dirty="0">
              <a:solidFill>
                <a:srgbClr val="FFC000"/>
              </a:solidFill>
            </a:endParaRPr>
          </a:p>
          <a:p>
            <a:endParaRPr lang="ko-KR" altLang="en-US" sz="2000" dirty="0">
              <a:solidFill>
                <a:srgbClr val="FFC000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262758" y="4319751"/>
            <a:ext cx="11508828" cy="227023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3B9D715-3E78-4220-B087-4D88C17D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4" y="795504"/>
            <a:ext cx="4269905" cy="3399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BB8949-506B-4956-B868-132860E1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79" y="4600510"/>
            <a:ext cx="10280632" cy="3284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495E9E-8E5A-403A-B26A-017EAA38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79" y="5053909"/>
            <a:ext cx="5666720" cy="5666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87CB4A-F841-47F7-AFBE-03F60A151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79" y="5786944"/>
            <a:ext cx="9811680" cy="3110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845BE-9F33-4D51-BA47-CD8819F951D7}"/>
              </a:ext>
            </a:extLst>
          </p:cNvPr>
          <p:cNvSpPr txBox="1"/>
          <p:nvPr/>
        </p:nvSpPr>
        <p:spPr>
          <a:xfrm>
            <a:off x="5008704" y="941449"/>
            <a:ext cx="3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/>
              <a:t> </a:t>
            </a:r>
            <a:r>
              <a:rPr kumimoji="1" lang="en-US" altLang="ko-KR" sz="1800"/>
              <a:t>+</a:t>
            </a:r>
            <a:r>
              <a:rPr kumimoji="1" lang="ko-KR" altLang="en-US" sz="1800"/>
              <a:t> </a:t>
            </a:r>
            <a:r>
              <a:rPr kumimoji="1" lang="en-US" altLang="ko-KR" sz="1800"/>
              <a:t>timeago jquery plugin </a:t>
            </a:r>
            <a:r>
              <a:rPr kumimoji="1" lang="ko-KR" altLang="en-US" sz="1800"/>
              <a:t>사용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2894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커멘트</a:t>
            </a:r>
            <a:r>
              <a:rPr kumimoji="1" lang="ko-KR" altLang="en-US" sz="2000" dirty="0">
                <a:solidFill>
                  <a:srgbClr val="FFC000"/>
                </a:solidFill>
              </a:rPr>
              <a:t> 삭제</a:t>
            </a:r>
            <a:r>
              <a:rPr kumimoji="1" lang="en-US" altLang="ko-KR" sz="2000" dirty="0">
                <a:solidFill>
                  <a:srgbClr val="FFC000"/>
                </a:solidFill>
              </a:rPr>
              <a:t> -</a:t>
            </a:r>
            <a:r>
              <a:rPr kumimoji="1" lang="ko-KR" altLang="en-US" sz="2000" dirty="0">
                <a:solidFill>
                  <a:srgbClr val="FFC000"/>
                </a:solidFill>
              </a:rPr>
              <a:t> 작성자만 가능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737933" y="1125949"/>
            <a:ext cx="5574304" cy="1629125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90754B-3450-4730-80FA-5AF32CE5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0" y="542595"/>
            <a:ext cx="2983807" cy="4497331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1AE1DBB-BA3C-4BC7-87D2-C8BDC8FC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07" y="5161496"/>
            <a:ext cx="3350080" cy="642598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D423E52-195B-4ACA-BA54-3FC4ADA87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207" y="5795133"/>
            <a:ext cx="3350080" cy="862299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9DF28647-62A0-4276-93F6-0A5B84CFA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175" y="1485703"/>
            <a:ext cx="5255819" cy="1020194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B13FC1-1E70-4348-A586-5022E37A56C9}"/>
              </a:ext>
            </a:extLst>
          </p:cNvPr>
          <p:cNvSpPr/>
          <p:nvPr/>
        </p:nvSpPr>
        <p:spPr>
          <a:xfrm>
            <a:off x="5846713" y="3114828"/>
            <a:ext cx="5465524" cy="354260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9B70F1B3-B23D-4A82-8436-754A40C40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158" y="3823909"/>
            <a:ext cx="3506409" cy="27783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F1AEE7-A0E3-4C08-93E3-0EAA4AE77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317" y="3460801"/>
            <a:ext cx="4694316" cy="30796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201781" y="4952011"/>
            <a:ext cx="4511884" cy="17645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B0272FEB-6061-DA46-8202-B233DF53B632}"/>
              </a:ext>
            </a:extLst>
          </p:cNvPr>
          <p:cNvSpPr/>
          <p:nvPr/>
        </p:nvSpPr>
        <p:spPr>
          <a:xfrm>
            <a:off x="2473521" y="4785836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4C54762F-B499-2A48-A722-456105F427C8}"/>
              </a:ext>
            </a:extLst>
          </p:cNvPr>
          <p:cNvSpPr/>
          <p:nvPr/>
        </p:nvSpPr>
        <p:spPr>
          <a:xfrm>
            <a:off x="7437404" y="93976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76ED2BCF-9E7F-8341-84CD-1A6B11F4D750}"/>
              </a:ext>
            </a:extLst>
          </p:cNvPr>
          <p:cNvSpPr/>
          <p:nvPr/>
        </p:nvSpPr>
        <p:spPr>
          <a:xfrm>
            <a:off x="7484516" y="296558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1818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 err="1">
                <a:solidFill>
                  <a:srgbClr val="FFC000"/>
                </a:solidFill>
              </a:rPr>
              <a:t>서브태스크</a:t>
            </a:r>
            <a:r>
              <a:rPr kumimoji="1" lang="ko-KR" altLang="en-US" sz="2000" dirty="0">
                <a:solidFill>
                  <a:srgbClr val="FFC000"/>
                </a:solidFill>
              </a:rPr>
              <a:t> 완료 체크박스 선택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654361" y="618309"/>
            <a:ext cx="6351157" cy="2604550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5844383" y="3429000"/>
            <a:ext cx="6161135" cy="21882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186482" y="2885174"/>
            <a:ext cx="5525692" cy="3909364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30A2835D-E258-47B7-A633-075E4E03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5" y="618309"/>
            <a:ext cx="4953769" cy="221109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41D6590-61A0-4D90-B07A-B6E81B27D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48" y="3837251"/>
            <a:ext cx="4320801" cy="166323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5989108-F16A-49B8-BD1C-F2D5E1AE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919" y="1017508"/>
            <a:ext cx="5871853" cy="195728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9BAE443-0A8C-4647-85AC-FDD3E9543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88" y="3222858"/>
            <a:ext cx="5083237" cy="34091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4211DF-2D8D-41B7-B631-E73226AA0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652" y="5820943"/>
            <a:ext cx="4733366" cy="552030"/>
          </a:xfrm>
          <a:prstGeom prst="rect">
            <a:avLst/>
          </a:prstGeom>
        </p:spPr>
      </p:pic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7313968F-2E97-F444-81F5-FF0C24B7FB42}"/>
              </a:ext>
            </a:extLst>
          </p:cNvPr>
          <p:cNvSpPr/>
          <p:nvPr/>
        </p:nvSpPr>
        <p:spPr>
          <a:xfrm>
            <a:off x="7734980" y="328441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4E032250-BD85-7242-8BBF-480CEDCB68D8}"/>
              </a:ext>
            </a:extLst>
          </p:cNvPr>
          <p:cNvSpPr/>
          <p:nvPr/>
        </p:nvSpPr>
        <p:spPr>
          <a:xfrm>
            <a:off x="1691780" y="274971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3A6136FF-30F8-C646-B854-A3B1D91B534D}"/>
              </a:ext>
            </a:extLst>
          </p:cNvPr>
          <p:cNvSpPr/>
          <p:nvPr/>
        </p:nvSpPr>
        <p:spPr>
          <a:xfrm>
            <a:off x="7637965" y="508062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492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태스크 승인 요청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654362" y="618309"/>
            <a:ext cx="6292216" cy="221051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26050" y="5284185"/>
            <a:ext cx="6161135" cy="142299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277448" y="3486778"/>
            <a:ext cx="7892775" cy="1582693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7313968F-2E97-F444-81F5-FF0C24B7FB42}"/>
              </a:ext>
            </a:extLst>
          </p:cNvPr>
          <p:cNvSpPr/>
          <p:nvPr/>
        </p:nvSpPr>
        <p:spPr>
          <a:xfrm>
            <a:off x="1988753" y="510402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4E032250-BD85-7242-8BBF-480CEDCB68D8}"/>
              </a:ext>
            </a:extLst>
          </p:cNvPr>
          <p:cNvSpPr/>
          <p:nvPr/>
        </p:nvSpPr>
        <p:spPr>
          <a:xfrm>
            <a:off x="1707828" y="3316762"/>
            <a:ext cx="1912185" cy="22447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3A6136FF-30F8-C646-B854-A3B1D91B534D}"/>
              </a:ext>
            </a:extLst>
          </p:cNvPr>
          <p:cNvSpPr/>
          <p:nvPr/>
        </p:nvSpPr>
        <p:spPr>
          <a:xfrm>
            <a:off x="7637965" y="508062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5965BD3-9EA9-2C45-BCCB-E76A63F1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1" y="764272"/>
            <a:ext cx="4394565" cy="2210519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1AF49B3-AEA7-124D-84A7-31ECA799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6" y="5524359"/>
            <a:ext cx="5637317" cy="113873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FAE64D9-0F42-914E-8C76-7534278FA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73" y="1240754"/>
            <a:ext cx="5335154" cy="10202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1F90CC-17C2-734A-877C-F21C9020A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91" y="4067317"/>
            <a:ext cx="7404560" cy="6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194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태스크 완료 승인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5654362" y="618309"/>
            <a:ext cx="6292216" cy="2210519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26050" y="5284185"/>
            <a:ext cx="6161135" cy="1422998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277448" y="3486778"/>
            <a:ext cx="7892775" cy="1582693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7313968F-2E97-F444-81F5-FF0C24B7FB42}"/>
              </a:ext>
            </a:extLst>
          </p:cNvPr>
          <p:cNvSpPr/>
          <p:nvPr/>
        </p:nvSpPr>
        <p:spPr>
          <a:xfrm>
            <a:off x="1988753" y="510402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4E032250-BD85-7242-8BBF-480CEDCB68D8}"/>
              </a:ext>
            </a:extLst>
          </p:cNvPr>
          <p:cNvSpPr/>
          <p:nvPr/>
        </p:nvSpPr>
        <p:spPr>
          <a:xfrm>
            <a:off x="1707828" y="3316762"/>
            <a:ext cx="1912185" cy="22447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3A6136FF-30F8-C646-B854-A3B1D91B534D}"/>
              </a:ext>
            </a:extLst>
          </p:cNvPr>
          <p:cNvSpPr/>
          <p:nvPr/>
        </p:nvSpPr>
        <p:spPr>
          <a:xfrm>
            <a:off x="7637965" y="508062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523F7B2-6A19-1D4B-B3DD-EA746CF7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3" y="753068"/>
            <a:ext cx="4669829" cy="234898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FDCA9F2-A10F-A345-B99D-DE5A009A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212" y="959136"/>
            <a:ext cx="5520516" cy="163994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32F8A756-B619-3C45-A994-57C0CD4AF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1" y="3632254"/>
            <a:ext cx="6455052" cy="13462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C892BF2-809B-0A44-9F3E-2A1BCD5AE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88" y="5542880"/>
            <a:ext cx="5687812" cy="10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223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93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태스크 디테일 </a:t>
            </a:r>
            <a:r>
              <a:rPr kumimoji="1" lang="ko-KR" altLang="en-US" sz="2000" dirty="0">
                <a:solidFill>
                  <a:srgbClr val="FFC000"/>
                </a:solidFill>
              </a:rPr>
              <a:t>첨부파일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406796" y="618309"/>
            <a:ext cx="5539781" cy="3161393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226051" y="4386438"/>
            <a:ext cx="6180746" cy="23207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7FD1A8-4E24-4507-8335-8F080F3DC8DA}"/>
              </a:ext>
            </a:extLst>
          </p:cNvPr>
          <p:cNvSpPr/>
          <p:nvPr/>
        </p:nvSpPr>
        <p:spPr>
          <a:xfrm>
            <a:off x="6889555" y="4088174"/>
            <a:ext cx="4910976" cy="23207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7313968F-2E97-F444-81F5-FF0C24B7FB42}"/>
              </a:ext>
            </a:extLst>
          </p:cNvPr>
          <p:cNvSpPr/>
          <p:nvPr/>
        </p:nvSpPr>
        <p:spPr>
          <a:xfrm>
            <a:off x="1442489" y="425097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사각형: 둥근 모서리 28">
            <a:extLst>
              <a:ext uri="{FF2B5EF4-FFF2-40B4-BE49-F238E27FC236}">
                <a16:creationId xmlns:a16="http://schemas.microsoft.com/office/drawing/2014/main" id="{4E032250-BD85-7242-8BBF-480CEDCB68D8}"/>
              </a:ext>
            </a:extLst>
          </p:cNvPr>
          <p:cNvSpPr/>
          <p:nvPr/>
        </p:nvSpPr>
        <p:spPr>
          <a:xfrm>
            <a:off x="8148500" y="3975936"/>
            <a:ext cx="1912185" cy="22447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3A6136FF-30F8-C646-B854-A3B1D91B534D}"/>
              </a:ext>
            </a:extLst>
          </p:cNvPr>
          <p:cNvSpPr/>
          <p:nvPr/>
        </p:nvSpPr>
        <p:spPr>
          <a:xfrm>
            <a:off x="8009633" y="493485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050AFB-422F-BD42-8272-CACA71B5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8" y="643520"/>
            <a:ext cx="4910976" cy="357968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1C30ACC-4706-BD45-8D78-BC8A8922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18" y="4584305"/>
            <a:ext cx="5926612" cy="192501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4486E95-6FB3-CB49-A3DF-ADF4A332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303" y="902420"/>
            <a:ext cx="4630009" cy="273069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E73A52-9B1D-8D48-8C14-9FBEBF057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35" y="4233190"/>
            <a:ext cx="3331454" cy="21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006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40B624-30CA-4AFB-BECA-E5E0D61A426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5854263" y="2921168"/>
            <a:ext cx="633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태</a:t>
            </a:r>
            <a:r>
              <a:rPr kumimoji="0" lang="ko-KR" alt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스크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 요청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525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태스크 승인 요청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305490" y="5351331"/>
            <a:ext cx="9581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개발자가 태스크 완료 승인 요청을 한 태스크의 목록을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직급이 </a:t>
            </a:r>
            <a:r>
              <a:rPr lang="en-US" altLang="ko-KR" dirty="0"/>
              <a:t>PM </a:t>
            </a:r>
            <a:r>
              <a:rPr lang="ko-KR" altLang="en-US" dirty="0"/>
              <a:t>일 때 각각의 태스크에 대한 상세화면으로 이동 및 요청 승인 여부 결정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33CCB7-46D0-4BF8-B3B8-A11C3E47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31" y="1058572"/>
            <a:ext cx="8296278" cy="41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448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40B624-30CA-4AFB-BECA-E5E0D61A426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5854263" y="2921168"/>
            <a:ext cx="633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채팅 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178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채팅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B66BF-1395-034B-B9B6-95EB5239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9" y="700644"/>
            <a:ext cx="6615723" cy="38580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870C7C-D730-C047-93EC-979E779A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08" y="1227361"/>
            <a:ext cx="4607114" cy="2305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A30187-2779-5E4A-8652-20034EEB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967" y="4498454"/>
            <a:ext cx="3789127" cy="1500185"/>
          </a:xfrm>
          <a:prstGeom prst="rect">
            <a:avLst/>
          </a:prstGeom>
        </p:spPr>
      </p:pic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FC34E44C-38D0-4249-9835-B6DC268DFA49}"/>
              </a:ext>
            </a:extLst>
          </p:cNvPr>
          <p:cNvSpPr/>
          <p:nvPr/>
        </p:nvSpPr>
        <p:spPr>
          <a:xfrm>
            <a:off x="6869346" y="917461"/>
            <a:ext cx="5322654" cy="3037021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2716FCD9-3E9B-294B-9570-1C1037FD1368}"/>
              </a:ext>
            </a:extLst>
          </p:cNvPr>
          <p:cNvSpPr/>
          <p:nvPr/>
        </p:nvSpPr>
        <p:spPr>
          <a:xfrm>
            <a:off x="8128291" y="805224"/>
            <a:ext cx="2072480" cy="293758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3" name="사각형: 둥근 모서리 19">
            <a:extLst>
              <a:ext uri="{FF2B5EF4-FFF2-40B4-BE49-F238E27FC236}">
                <a16:creationId xmlns:a16="http://schemas.microsoft.com/office/drawing/2014/main" id="{23577177-E0C1-C04D-BEF2-BBA52F431ACC}"/>
              </a:ext>
            </a:extLst>
          </p:cNvPr>
          <p:cNvSpPr/>
          <p:nvPr/>
        </p:nvSpPr>
        <p:spPr>
          <a:xfrm>
            <a:off x="6889555" y="4088174"/>
            <a:ext cx="4910976" cy="2320746"/>
          </a:xfrm>
          <a:prstGeom prst="roundRect">
            <a:avLst/>
          </a:prstGeom>
          <a:noFill/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28">
            <a:extLst>
              <a:ext uri="{FF2B5EF4-FFF2-40B4-BE49-F238E27FC236}">
                <a16:creationId xmlns:a16="http://schemas.microsoft.com/office/drawing/2014/main" id="{CCE6E51C-00AD-3945-9094-44952E6A0348}"/>
              </a:ext>
            </a:extLst>
          </p:cNvPr>
          <p:cNvSpPr/>
          <p:nvPr/>
        </p:nvSpPr>
        <p:spPr>
          <a:xfrm>
            <a:off x="8288586" y="3970623"/>
            <a:ext cx="1912185" cy="224476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48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750131" y="2921168"/>
            <a:ext cx="7441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팀원 구성 및 역할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88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40B624-30CA-4AFB-BECA-E5E0D61A426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5854263" y="2921168"/>
            <a:ext cx="633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테스트 시나리오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423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2400" b="1" dirty="0" err="1">
                <a:solidFill>
                  <a:srgbClr val="FFC000"/>
                </a:solidFill>
              </a:rPr>
              <a:t>간트차트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A6700-3226-4141-AA34-8052CCA6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994"/>
            <a:ext cx="12192000" cy="27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38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 프로젝트 리스트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C063FA-0540-4AC4-B397-2E2B8F05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2166937"/>
            <a:ext cx="117062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767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 </a:t>
            </a:r>
            <a:r>
              <a:rPr kumimoji="1" lang="ko-KR" altLang="en-US" sz="2400" b="1" dirty="0" err="1">
                <a:solidFill>
                  <a:srgbClr val="FFC000"/>
                </a:solidFill>
              </a:rPr>
              <a:t>리스크관리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0F9F758-776B-DA4B-A548-3EC1C53C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798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32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인력관리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endParaRPr lang="ko-KR" altLang="en-US" sz="2400" b="1" dirty="0"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D1857-A588-440B-AE4E-EECBF97AF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014412"/>
            <a:ext cx="117062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88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D0E98F-13DF-4F42-AB70-33063DA7E9EC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7E66-CA90-4C3C-8AEE-2D77339864D7}"/>
              </a:ext>
            </a:extLst>
          </p:cNvPr>
          <p:cNvSpPr txBox="1"/>
          <p:nvPr/>
        </p:nvSpPr>
        <p:spPr>
          <a:xfrm>
            <a:off x="-1" y="1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테스트 시나리오 </a:t>
            </a:r>
            <a:r>
              <a:rPr kumimoji="1" lang="ko-KR" altLang="en-US" sz="2400" b="1" dirty="0">
                <a:solidFill>
                  <a:srgbClr val="FFC000"/>
                </a:solidFill>
              </a:rPr>
              <a:t>태스크디테일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8B92C8-EB34-EB46-AA88-22F0D21F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8" y="1632857"/>
            <a:ext cx="11900951" cy="40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팀원 구성 및 역할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97D3FB-7135-4CEB-A86E-AA1CFFF77073}"/>
              </a:ext>
            </a:extLst>
          </p:cNvPr>
          <p:cNvGrpSpPr/>
          <p:nvPr/>
        </p:nvGrpSpPr>
        <p:grpSpPr>
          <a:xfrm>
            <a:off x="1210343" y="2261138"/>
            <a:ext cx="7901874" cy="2498284"/>
            <a:chOff x="1260077" y="2102291"/>
            <a:chExt cx="7901874" cy="249828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9F10C01-651B-4AAE-888E-49E0354B0D61}"/>
                </a:ext>
              </a:extLst>
            </p:cNvPr>
            <p:cNvGrpSpPr/>
            <p:nvPr/>
          </p:nvGrpSpPr>
          <p:grpSpPr>
            <a:xfrm>
              <a:off x="1260077" y="2102291"/>
              <a:ext cx="1212270" cy="2498284"/>
              <a:chOff x="1260077" y="2102291"/>
              <a:chExt cx="1212270" cy="2498284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80D99F-C79C-42F1-BA3F-A3808D5EBC9D}"/>
                  </a:ext>
                </a:extLst>
              </p:cNvPr>
              <p:cNvSpPr txBox="1"/>
              <p:nvPr/>
            </p:nvSpPr>
            <p:spPr>
              <a:xfrm>
                <a:off x="1314914" y="3112714"/>
                <a:ext cx="1102595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태스크 요청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인력관리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585A5A2-1D11-4362-8DF1-7175C66CBDDB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8F6A2D-FAA9-4F85-AA9C-65659414F717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이수민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DF0704-8B44-4078-9476-D0B52D073A7F}"/>
                </a:ext>
              </a:extLst>
            </p:cNvPr>
            <p:cNvGrpSpPr/>
            <p:nvPr/>
          </p:nvGrpSpPr>
          <p:grpSpPr>
            <a:xfrm>
              <a:off x="2917427" y="2102291"/>
              <a:ext cx="1212270" cy="2498284"/>
              <a:chOff x="1260077" y="2102291"/>
              <a:chExt cx="1212270" cy="249828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8C10E2-C4FD-45AB-924F-363E84F0EC44}"/>
                  </a:ext>
                </a:extLst>
              </p:cNvPr>
              <p:cNvSpPr txBox="1"/>
              <p:nvPr/>
            </p:nvSpPr>
            <p:spPr>
              <a:xfrm>
                <a:off x="1314914" y="3112714"/>
                <a:ext cx="11025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캘린더</a:t>
                </a:r>
                <a:endParaRPr lang="en-US" altLang="ko-KR" sz="12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2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2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간트차트</a:t>
                </a:r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F76B8000-268A-41A4-ADF8-9979647F2869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CBC5FBA-D212-4AAC-9566-FF87C4DE49B1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연창모</a:t>
                </a:r>
                <a:endParaRPr lang="ko-KR" altLang="en-US" sz="2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191B553-2D67-40B0-BB82-453DB676AB8B}"/>
                </a:ext>
              </a:extLst>
            </p:cNvPr>
            <p:cNvGrpSpPr/>
            <p:nvPr/>
          </p:nvGrpSpPr>
          <p:grpSpPr>
            <a:xfrm>
              <a:off x="4629614" y="2102291"/>
              <a:ext cx="1212270" cy="2498284"/>
              <a:chOff x="1260077" y="2102291"/>
              <a:chExt cx="1212270" cy="249828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071223-7F2C-4A23-A511-F6F4AC5162ED}"/>
                  </a:ext>
                </a:extLst>
              </p:cNvPr>
              <p:cNvSpPr txBox="1"/>
              <p:nvPr/>
            </p:nvSpPr>
            <p:spPr>
              <a:xfrm>
                <a:off x="1314913" y="3112714"/>
                <a:ext cx="1102595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리스크 관리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리스크 답변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555F7A64-6667-43B2-9DC5-DADC902E9C5E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D1653E3-5D11-488D-80A0-8EFF376C9C5C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김영하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1C096DD-F519-4ACD-9C47-323CB01FFC38}"/>
                </a:ext>
              </a:extLst>
            </p:cNvPr>
            <p:cNvGrpSpPr/>
            <p:nvPr/>
          </p:nvGrpSpPr>
          <p:grpSpPr>
            <a:xfrm>
              <a:off x="6286963" y="2102291"/>
              <a:ext cx="1212270" cy="2498284"/>
              <a:chOff x="1260077" y="2102291"/>
              <a:chExt cx="1212270" cy="249828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2899BB-86EE-4379-86C6-D1196DEC1E84}"/>
                  </a:ext>
                </a:extLst>
              </p:cNvPr>
              <p:cNvSpPr txBox="1"/>
              <p:nvPr/>
            </p:nvSpPr>
            <p:spPr>
              <a:xfrm>
                <a:off x="1314914" y="3166767"/>
                <a:ext cx="11025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태스크 상세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9AF7D810-CD33-4F7B-B168-0BEC15A809B0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7370C1-2FB6-492D-96F5-022C6464A36B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이채은</a:t>
                </a:r>
                <a:endParaRPr lang="ko-KR" altLang="en-US" sz="2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21CE759-4CE2-4F5B-A50B-440E61EE22F0}"/>
                </a:ext>
              </a:extLst>
            </p:cNvPr>
            <p:cNvGrpSpPr/>
            <p:nvPr/>
          </p:nvGrpSpPr>
          <p:grpSpPr>
            <a:xfrm>
              <a:off x="7949681" y="2102291"/>
              <a:ext cx="1212270" cy="2498284"/>
              <a:chOff x="1260077" y="2102291"/>
              <a:chExt cx="1212270" cy="249828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676E2C-78BF-462F-A89E-6F7C83215145}"/>
                  </a:ext>
                </a:extLst>
              </p:cNvPr>
              <p:cNvSpPr txBox="1"/>
              <p:nvPr/>
            </p:nvSpPr>
            <p:spPr>
              <a:xfrm>
                <a:off x="1314913" y="3112714"/>
                <a:ext cx="110259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오버뷰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태스크리스트</a:t>
                </a:r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endParaRPr lang="en-US" altLang="ko-KR" sz="13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ko-KR" altLang="en-US" sz="13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활동로그</a:t>
                </a: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F9EEB4F9-B22C-4A48-B94D-ECEB9DC102B4}"/>
                  </a:ext>
                </a:extLst>
              </p:cNvPr>
              <p:cNvSpPr/>
              <p:nvPr/>
            </p:nvSpPr>
            <p:spPr>
              <a:xfrm>
                <a:off x="1260077" y="2563958"/>
                <a:ext cx="1212270" cy="2036617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8704BF-B35C-475D-BF8D-E642502ED900}"/>
                  </a:ext>
                </a:extLst>
              </p:cNvPr>
              <p:cNvSpPr txBox="1"/>
              <p:nvPr/>
            </p:nvSpPr>
            <p:spPr>
              <a:xfrm>
                <a:off x="1314914" y="2102291"/>
                <a:ext cx="11025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최슬기</a:t>
                </a:r>
              </a:p>
            </p:txBody>
          </p:sp>
        </p:grp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844E822-4C13-44F8-B85F-4D80B5A7012F}"/>
              </a:ext>
            </a:extLst>
          </p:cNvPr>
          <p:cNvSpPr/>
          <p:nvPr/>
        </p:nvSpPr>
        <p:spPr>
          <a:xfrm>
            <a:off x="9557295" y="2722803"/>
            <a:ext cx="1212270" cy="203661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B7A600-7B41-4DFE-BC9D-7D1F2CD0B490}"/>
              </a:ext>
            </a:extLst>
          </p:cNvPr>
          <p:cNvSpPr txBox="1"/>
          <p:nvPr/>
        </p:nvSpPr>
        <p:spPr>
          <a:xfrm>
            <a:off x="9557295" y="2261137"/>
            <a:ext cx="110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장승태</a:t>
            </a:r>
            <a:endParaRPr lang="ko-KR" altLang="en-US" sz="2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B05E1-BA40-46ED-8532-9FE4F96CE358}"/>
              </a:ext>
            </a:extLst>
          </p:cNvPr>
          <p:cNvSpPr txBox="1"/>
          <p:nvPr/>
        </p:nvSpPr>
        <p:spPr>
          <a:xfrm>
            <a:off x="9612132" y="3246547"/>
            <a:ext cx="110259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리스트</a:t>
            </a:r>
            <a:endParaRPr lang="en-US" altLang="ko-KR" sz="13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13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대시보드</a:t>
            </a:r>
            <a:endParaRPr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63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6890327" y="2921168"/>
            <a:ext cx="5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일정계획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31F0AE-6BD9-4106-9C94-B577C763F8EC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8925E9-092A-4F96-865F-9284626898CC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9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4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일정계획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FF49AE1-2CD6-480B-8E0F-8DCB0F72857A}"/>
              </a:ext>
            </a:extLst>
          </p:cNvPr>
          <p:cNvCxnSpPr>
            <a:cxnSpLocks/>
          </p:cNvCxnSpPr>
          <p:nvPr/>
        </p:nvCxnSpPr>
        <p:spPr>
          <a:xfrm flipV="1">
            <a:off x="943157" y="1724049"/>
            <a:ext cx="10305686" cy="4252884"/>
          </a:xfrm>
          <a:prstGeom prst="line">
            <a:avLst/>
          </a:prstGeom>
          <a:ln>
            <a:solidFill>
              <a:srgbClr val="45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680D99F-C79C-42F1-BA3F-A3808D5EBC9D}"/>
              </a:ext>
            </a:extLst>
          </p:cNvPr>
          <p:cNvSpPr txBox="1"/>
          <p:nvPr/>
        </p:nvSpPr>
        <p:spPr>
          <a:xfrm>
            <a:off x="991059" y="2018276"/>
            <a:ext cx="11025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요구 사항 분석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화면 설계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기능 분석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대시 보드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25453A-A4B5-4C71-A6EB-9697F5B141DB}"/>
              </a:ext>
            </a:extLst>
          </p:cNvPr>
          <p:cNvSpPr txBox="1"/>
          <p:nvPr/>
        </p:nvSpPr>
        <p:spPr>
          <a:xfrm>
            <a:off x="2586932" y="1949025"/>
            <a:ext cx="110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기능 분석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DB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설계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Front end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구현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공통 모듈 구현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세션 등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267E244-F74C-458F-9999-6F38AA7F4211}"/>
              </a:ext>
            </a:extLst>
          </p:cNvPr>
          <p:cNvGrpSpPr/>
          <p:nvPr/>
        </p:nvGrpSpPr>
        <p:grpSpPr>
          <a:xfrm>
            <a:off x="943157" y="1392383"/>
            <a:ext cx="4398816" cy="2036617"/>
            <a:chOff x="1009796" y="3926609"/>
            <a:chExt cx="4398816" cy="203661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4585A5A2-1D11-4362-8DF1-7175C66CBDDB}"/>
                </a:ext>
              </a:extLst>
            </p:cNvPr>
            <p:cNvSpPr/>
            <p:nvPr/>
          </p:nvSpPr>
          <p:spPr>
            <a:xfrm>
              <a:off x="1009796" y="3926609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F5477D7-FFEB-4EB6-B038-61C88C7D9823}"/>
                </a:ext>
              </a:extLst>
            </p:cNvPr>
            <p:cNvSpPr/>
            <p:nvPr/>
          </p:nvSpPr>
          <p:spPr>
            <a:xfrm>
              <a:off x="2603069" y="3926609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407DF5C7-EEB3-41F1-8168-A200090DE885}"/>
                </a:ext>
              </a:extLst>
            </p:cNvPr>
            <p:cNvSpPr/>
            <p:nvPr/>
          </p:nvSpPr>
          <p:spPr>
            <a:xfrm>
              <a:off x="4196342" y="3926609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BDD2C25-CB9F-4133-BB78-3E729DF085DD}"/>
              </a:ext>
            </a:extLst>
          </p:cNvPr>
          <p:cNvSpPr txBox="1"/>
          <p:nvPr/>
        </p:nvSpPr>
        <p:spPr>
          <a:xfrm>
            <a:off x="4178763" y="1949025"/>
            <a:ext cx="110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Css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html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Javascript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Jquery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Back end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일부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파트 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개별 구현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1F7E75-488D-43C7-9179-6AA6CA4026C9}"/>
              </a:ext>
            </a:extLst>
          </p:cNvPr>
          <p:cNvSpPr txBox="1"/>
          <p:nvPr/>
        </p:nvSpPr>
        <p:spPr>
          <a:xfrm>
            <a:off x="6803845" y="4948503"/>
            <a:ext cx="11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스프링 데이터 베이스 연동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파트 개별 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구현 및 통합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A8C393C-E58B-4A2A-8668-D6AD3C3E39EB}"/>
              </a:ext>
            </a:extLst>
          </p:cNvPr>
          <p:cNvSpPr txBox="1"/>
          <p:nvPr/>
        </p:nvSpPr>
        <p:spPr>
          <a:xfrm>
            <a:off x="8447629" y="4954044"/>
            <a:ext cx="11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스프링</a:t>
            </a:r>
            <a: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데이터베이스 연동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파트 개별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구현 및 통합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5B9DA3F-5502-4AAF-8EF1-12A534979B19}"/>
              </a:ext>
            </a:extLst>
          </p:cNvPr>
          <p:cNvGrpSpPr/>
          <p:nvPr/>
        </p:nvGrpSpPr>
        <p:grpSpPr>
          <a:xfrm>
            <a:off x="6753345" y="4253361"/>
            <a:ext cx="4495498" cy="2047007"/>
            <a:chOff x="7056412" y="1866560"/>
            <a:chExt cx="4495498" cy="2047007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BA426A80-9968-448A-8603-94F651584462}"/>
                </a:ext>
              </a:extLst>
            </p:cNvPr>
            <p:cNvSpPr/>
            <p:nvPr/>
          </p:nvSpPr>
          <p:spPr>
            <a:xfrm>
              <a:off x="7056412" y="1866560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A26ACEAC-1FFE-4155-A670-123E433522CB}"/>
                </a:ext>
              </a:extLst>
            </p:cNvPr>
            <p:cNvSpPr/>
            <p:nvPr/>
          </p:nvSpPr>
          <p:spPr>
            <a:xfrm>
              <a:off x="8700194" y="1872101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C6DBF979-86DA-4C1C-BF2A-0206BAB36381}"/>
                </a:ext>
              </a:extLst>
            </p:cNvPr>
            <p:cNvSpPr/>
            <p:nvPr/>
          </p:nvSpPr>
          <p:spPr>
            <a:xfrm>
              <a:off x="10339640" y="1876950"/>
              <a:ext cx="1212270" cy="2036617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5880718-A131-4767-9D1F-113C0120E894}"/>
              </a:ext>
            </a:extLst>
          </p:cNvPr>
          <p:cNvSpPr txBox="1"/>
          <p:nvPr/>
        </p:nvSpPr>
        <p:spPr>
          <a:xfrm>
            <a:off x="10087075" y="4958893"/>
            <a:ext cx="110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통합 테스트 및</a:t>
            </a:r>
            <a:br>
              <a:rPr lang="en-US" altLang="ko-KR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에러 반영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최종 리허설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최종 발표</a:t>
            </a:r>
            <a:endParaRPr lang="en-US" altLang="ko-KR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51F972A-E3F3-424C-AA41-152046836313}"/>
              </a:ext>
            </a:extLst>
          </p:cNvPr>
          <p:cNvSpPr/>
          <p:nvPr/>
        </p:nvSpPr>
        <p:spPr>
          <a:xfrm>
            <a:off x="1429219" y="5605224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90647C7-C999-4054-80F1-9547A5C46254}"/>
              </a:ext>
            </a:extLst>
          </p:cNvPr>
          <p:cNvCxnSpPr>
            <a:cxnSpLocks/>
            <a:stCxn id="123" idx="0"/>
            <a:endCxn id="99" idx="2"/>
          </p:cNvCxnSpPr>
          <p:nvPr/>
        </p:nvCxnSpPr>
        <p:spPr>
          <a:xfrm flipV="1">
            <a:off x="1549292" y="3429000"/>
            <a:ext cx="0" cy="2176224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09A92F3-6585-48E5-BD8C-1D7785972F69}"/>
              </a:ext>
            </a:extLst>
          </p:cNvPr>
          <p:cNvSpPr txBox="1"/>
          <p:nvPr/>
        </p:nvSpPr>
        <p:spPr>
          <a:xfrm>
            <a:off x="1279836" y="5845370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1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E8D5647B-A00E-4CEB-BF9A-296EEDCAF5CB}"/>
              </a:ext>
            </a:extLst>
          </p:cNvPr>
          <p:cNvSpPr/>
          <p:nvPr/>
        </p:nvSpPr>
        <p:spPr>
          <a:xfrm>
            <a:off x="3018156" y="4958893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78499F8-7427-48ED-9A10-38C7A15303ED}"/>
              </a:ext>
            </a:extLst>
          </p:cNvPr>
          <p:cNvCxnSpPr>
            <a:cxnSpLocks/>
            <a:stCxn id="126" idx="0"/>
            <a:endCxn id="93" idx="2"/>
          </p:cNvCxnSpPr>
          <p:nvPr/>
        </p:nvCxnSpPr>
        <p:spPr>
          <a:xfrm flipV="1">
            <a:off x="3138229" y="3429000"/>
            <a:ext cx="4336" cy="1529893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4245EB9C-6E0C-42B6-93A6-3F6EB3E4AA92}"/>
              </a:ext>
            </a:extLst>
          </p:cNvPr>
          <p:cNvSpPr txBox="1"/>
          <p:nvPr/>
        </p:nvSpPr>
        <p:spPr>
          <a:xfrm>
            <a:off x="2868640" y="5204007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2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5530E26-4CF8-4AA1-A17C-D8375CEA29AE}"/>
              </a:ext>
            </a:extLst>
          </p:cNvPr>
          <p:cNvSpPr/>
          <p:nvPr/>
        </p:nvSpPr>
        <p:spPr>
          <a:xfrm>
            <a:off x="4609987" y="4295948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C7FE34-5C19-452B-A659-601604502E1D}"/>
              </a:ext>
            </a:extLst>
          </p:cNvPr>
          <p:cNvCxnSpPr>
            <a:cxnSpLocks/>
            <a:stCxn id="129" idx="0"/>
            <a:endCxn id="88" idx="2"/>
          </p:cNvCxnSpPr>
          <p:nvPr/>
        </p:nvCxnSpPr>
        <p:spPr>
          <a:xfrm flipV="1">
            <a:off x="4730060" y="3429000"/>
            <a:ext cx="5778" cy="866948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7AE2BB8-B349-4B66-BDAC-F2C8DED4FD52}"/>
              </a:ext>
            </a:extLst>
          </p:cNvPr>
          <p:cNvSpPr txBox="1"/>
          <p:nvPr/>
        </p:nvSpPr>
        <p:spPr>
          <a:xfrm>
            <a:off x="4471666" y="4531097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3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0E3D57B-BD8F-4FA5-A5A5-30D57ACA144D}"/>
              </a:ext>
            </a:extLst>
          </p:cNvPr>
          <p:cNvSpPr/>
          <p:nvPr/>
        </p:nvSpPr>
        <p:spPr>
          <a:xfrm>
            <a:off x="7235069" y="3225083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7B5241-268E-4BA8-B27F-B40F97DD574C}"/>
              </a:ext>
            </a:extLst>
          </p:cNvPr>
          <p:cNvSpPr txBox="1"/>
          <p:nvPr/>
        </p:nvSpPr>
        <p:spPr>
          <a:xfrm>
            <a:off x="7085553" y="2964231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4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281DFD48-4894-4473-B3C1-95BC0640338E}"/>
              </a:ext>
            </a:extLst>
          </p:cNvPr>
          <p:cNvCxnSpPr>
            <a:cxnSpLocks/>
            <a:stCxn id="132" idx="4"/>
            <a:endCxn id="118" idx="0"/>
          </p:cNvCxnSpPr>
          <p:nvPr/>
        </p:nvCxnSpPr>
        <p:spPr>
          <a:xfrm>
            <a:off x="7355142" y="3465229"/>
            <a:ext cx="4338" cy="788132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519F4507-CE86-4BAB-8F63-EF2C12EC4869}"/>
              </a:ext>
            </a:extLst>
          </p:cNvPr>
          <p:cNvSpPr/>
          <p:nvPr/>
        </p:nvSpPr>
        <p:spPr>
          <a:xfrm>
            <a:off x="8878853" y="2533802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5D41CE6-058E-4963-9183-6CDB9D76E473}"/>
              </a:ext>
            </a:extLst>
          </p:cNvPr>
          <p:cNvSpPr txBox="1"/>
          <p:nvPr/>
        </p:nvSpPr>
        <p:spPr>
          <a:xfrm>
            <a:off x="8729337" y="2272192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5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E4092DE5-5B4F-4E01-817A-2715BEA83870}"/>
              </a:ext>
            </a:extLst>
          </p:cNvPr>
          <p:cNvCxnSpPr>
            <a:cxnSpLocks/>
            <a:stCxn id="135" idx="4"/>
            <a:endCxn id="114" idx="0"/>
          </p:cNvCxnSpPr>
          <p:nvPr/>
        </p:nvCxnSpPr>
        <p:spPr>
          <a:xfrm>
            <a:off x="8998926" y="2773948"/>
            <a:ext cx="4336" cy="1484954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77FFD076-414C-4488-930D-4D10806CAE01}"/>
              </a:ext>
            </a:extLst>
          </p:cNvPr>
          <p:cNvSpPr/>
          <p:nvPr/>
        </p:nvSpPr>
        <p:spPr>
          <a:xfrm>
            <a:off x="10551777" y="1847424"/>
            <a:ext cx="240146" cy="2401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1F53993-72C4-4CCB-A05C-22AD488E7CC6}"/>
              </a:ext>
            </a:extLst>
          </p:cNvPr>
          <p:cNvSpPr txBox="1"/>
          <p:nvPr/>
        </p:nvSpPr>
        <p:spPr>
          <a:xfrm>
            <a:off x="10402261" y="1589384"/>
            <a:ext cx="53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6</a:t>
            </a:r>
            <a:r>
              <a:rPr lang="ko-KR" altLang="en-US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주차</a:t>
            </a:r>
            <a:r>
              <a:rPr lang="en-US" altLang="ko-KR" sz="11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C76FEC6-7FC6-42F3-B3A2-C83860DFE6A4}"/>
              </a:ext>
            </a:extLst>
          </p:cNvPr>
          <p:cNvCxnSpPr>
            <a:cxnSpLocks/>
            <a:stCxn id="138" idx="4"/>
            <a:endCxn id="108" idx="0"/>
          </p:cNvCxnSpPr>
          <p:nvPr/>
        </p:nvCxnSpPr>
        <p:spPr>
          <a:xfrm flipH="1">
            <a:off x="10642708" y="2087570"/>
            <a:ext cx="29142" cy="2176181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2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4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일정계획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6A0BCCA-8A0D-4E73-B68E-F104A948B825}"/>
              </a:ext>
            </a:extLst>
          </p:cNvPr>
          <p:cNvGraphicFramePr>
            <a:graphicFrameLocks noGrp="1"/>
          </p:cNvGraphicFramePr>
          <p:nvPr/>
        </p:nvGraphicFramePr>
        <p:xfrm>
          <a:off x="113582" y="593620"/>
          <a:ext cx="11964835" cy="6190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63">
                  <a:extLst>
                    <a:ext uri="{9D8B030D-6E8A-4147-A177-3AD203B41FA5}">
                      <a16:colId xmlns:a16="http://schemas.microsoft.com/office/drawing/2014/main" val="3016122202"/>
                    </a:ext>
                  </a:extLst>
                </a:gridCol>
                <a:gridCol w="2047338">
                  <a:extLst>
                    <a:ext uri="{9D8B030D-6E8A-4147-A177-3AD203B41FA5}">
                      <a16:colId xmlns:a16="http://schemas.microsoft.com/office/drawing/2014/main" val="330288799"/>
                    </a:ext>
                  </a:extLst>
                </a:gridCol>
                <a:gridCol w="838349">
                  <a:extLst>
                    <a:ext uri="{9D8B030D-6E8A-4147-A177-3AD203B41FA5}">
                      <a16:colId xmlns:a16="http://schemas.microsoft.com/office/drawing/2014/main" val="692824273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3220014922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3960011226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971489842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4110344279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1001670448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542410607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471407778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1326928741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3330833773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1022156722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3240066538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447301996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4187415700"/>
                    </a:ext>
                  </a:extLst>
                </a:gridCol>
                <a:gridCol w="525265">
                  <a:extLst>
                    <a:ext uri="{9D8B030D-6E8A-4147-A177-3AD203B41FA5}">
                      <a16:colId xmlns:a16="http://schemas.microsoft.com/office/drawing/2014/main" val="693453806"/>
                    </a:ext>
                  </a:extLst>
                </a:gridCol>
                <a:gridCol w="525266">
                  <a:extLst>
                    <a:ext uri="{9D8B030D-6E8A-4147-A177-3AD203B41FA5}">
                      <a16:colId xmlns:a16="http://schemas.microsoft.com/office/drawing/2014/main" val="2692258900"/>
                    </a:ext>
                  </a:extLst>
                </a:gridCol>
              </a:tblGrid>
              <a:tr h="271226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담당자명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060027"/>
                  </a:ext>
                </a:extLst>
              </a:tr>
              <a:tr h="271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89441"/>
                  </a:ext>
                </a:extLst>
              </a:tr>
              <a:tr h="275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4/19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4/30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03967"/>
                  </a:ext>
                </a:extLst>
              </a:tr>
              <a:tr h="349480">
                <a:tc rowSpan="1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Back-end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인력 관리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이수민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인력페이지 조회처리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계정생성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인력 할당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상세 페이지 수정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T w="12700" cmpd="sng">
                      <a:noFill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55371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요청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이수민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요청 페이지 조회 및 페이지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381716"/>
                  </a:ext>
                </a:extLst>
              </a:tr>
              <a:tr h="4148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디테일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이채은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커멘드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날짜 처리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서브 태스크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저장 처리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파일 업로드 처리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오류 해결 및 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60167"/>
                  </a:ext>
                </a:extLst>
              </a:tr>
              <a:tr h="414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승인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이채은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태스크 승인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DB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723773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간트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차트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연창모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간트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정리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기능추가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통합테스트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601642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연창모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 분석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캘린더 일정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02977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대쉬보드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연창모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대시보드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10431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보드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김영하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요청 상태 변경 및 삭제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전체 정리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752736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디테일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김영하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작성화면 파일첨부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리스크 전체 정리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72339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리스트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장승태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리스트 달력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통합테스트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741270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대쉬보드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장승태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진행률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총 태스크 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이슈상황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024980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grid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통합 테스트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9262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활동 로그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활동로그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업데이트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836941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태스크 리스트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오버뷰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프로젝트 인원할당 버튼 추가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73097"/>
                  </a:ext>
                </a:extLst>
              </a:tr>
              <a:tr h="349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채팅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최슬기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채팅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그룹채팅</a:t>
                      </a: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3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5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31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0" y="0"/>
            <a:ext cx="2472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  <a:cs typeface="+mn-cs"/>
              </a:rPr>
              <a:t>INDEX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6BE63-6968-43EF-AB48-C4B24962296A}"/>
              </a:ext>
            </a:extLst>
          </p:cNvPr>
          <p:cNvGrpSpPr/>
          <p:nvPr/>
        </p:nvGrpSpPr>
        <p:grpSpPr>
          <a:xfrm>
            <a:off x="4654374" y="897772"/>
            <a:ext cx="3839382" cy="4874366"/>
            <a:chOff x="4603577" y="1446412"/>
            <a:chExt cx="3071840" cy="48743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2D2682-EA71-4B73-9FCB-84DD5F1BBB6A}"/>
                </a:ext>
              </a:extLst>
            </p:cNvPr>
            <p:cNvSpPr txBox="1"/>
            <p:nvPr/>
          </p:nvSpPr>
          <p:spPr>
            <a:xfrm>
              <a:off x="4603577" y="1446412"/>
              <a:ext cx="1856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1.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주제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8C8F1-4B3F-4DA1-BEDE-A658E70B9F21}"/>
                </a:ext>
              </a:extLst>
            </p:cNvPr>
            <p:cNvSpPr txBox="1"/>
            <p:nvPr/>
          </p:nvSpPr>
          <p:spPr>
            <a:xfrm>
              <a:off x="4605076" y="2430440"/>
              <a:ext cx="3070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3.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팀원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ABAF-B0D2-4160-8AAA-CC1946F27083}"/>
                </a:ext>
              </a:extLst>
            </p:cNvPr>
            <p:cNvSpPr txBox="1"/>
            <p:nvPr/>
          </p:nvSpPr>
          <p:spPr>
            <a:xfrm>
              <a:off x="4605077" y="2917247"/>
              <a:ext cx="2753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4.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일정 계획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049CA-D625-43CC-A7A5-BF3D5C48D690}"/>
                </a:ext>
              </a:extLst>
            </p:cNvPr>
            <p:cNvSpPr txBox="1"/>
            <p:nvPr/>
          </p:nvSpPr>
          <p:spPr>
            <a:xfrm>
              <a:off x="4605077" y="3404054"/>
              <a:ext cx="2753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5.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요구 사항 정의서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F7204-20CA-4C0E-A461-81CBD32A969E}"/>
                </a:ext>
              </a:extLst>
            </p:cNvPr>
            <p:cNvSpPr txBox="1"/>
            <p:nvPr/>
          </p:nvSpPr>
          <p:spPr>
            <a:xfrm>
              <a:off x="4603577" y="3890861"/>
              <a:ext cx="2983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6.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 설계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346A03-0724-4CA7-80F3-F3B2047FE811}"/>
                </a:ext>
              </a:extLst>
            </p:cNvPr>
            <p:cNvSpPr txBox="1"/>
            <p:nvPr/>
          </p:nvSpPr>
          <p:spPr>
            <a:xfrm>
              <a:off x="4603578" y="4381786"/>
              <a:ext cx="28699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7. Application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설계</a:t>
              </a:r>
              <a:endParaRPr lang="en-US" altLang="ko-KR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    (use case)</a:t>
              </a:r>
            </a:p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8.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공통 모듈</a:t>
              </a:r>
              <a:endParaRPr lang="en-US" altLang="ko-KR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9.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데이터베이스</a:t>
              </a:r>
              <a:endParaRPr lang="en-US" altLang="ko-KR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10. </a:t>
              </a:r>
              <a:r>
                <a:rPr lang="ko-KR" altLang="en-US" sz="2400" dirty="0">
                  <a:solidFill>
                    <a:srgbClr val="FFFFFF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화면 구현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8408A2-A16F-EF44-A32C-73D9B512CCBE}"/>
              </a:ext>
            </a:extLst>
          </p:cNvPr>
          <p:cNvSpPr txBox="1"/>
          <p:nvPr/>
        </p:nvSpPr>
        <p:spPr>
          <a:xfrm>
            <a:off x="4654376" y="1389786"/>
            <a:ext cx="426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2. </a:t>
            </a:r>
            <a:r>
              <a:rPr lang="ko-KR" altLang="en-US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개발환경 </a:t>
            </a:r>
            <a:r>
              <a:rPr lang="en-US" altLang="ko-KR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&amp;</a:t>
            </a:r>
            <a:r>
              <a:rPr lang="ko-KR" altLang="en-US" sz="2400" dirty="0">
                <a:solidFill>
                  <a:srgbClr val="FFFFFF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핵심 기술</a:t>
            </a:r>
          </a:p>
        </p:txBody>
      </p:sp>
    </p:spTree>
    <p:extLst>
      <p:ext uri="{BB962C8B-B14F-4D97-AF65-F5344CB8AC3E}">
        <p14:creationId xmlns:p14="http://schemas.microsoft.com/office/powerpoint/2010/main" val="308714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940135" y="2921168"/>
            <a:ext cx="7251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9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089448"/>
              </p:ext>
            </p:extLst>
          </p:nvPr>
        </p:nvGraphicFramePr>
        <p:xfrm>
          <a:off x="-1" y="496164"/>
          <a:ext cx="12191999" cy="6361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27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07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M-01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 상단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Home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버튼 클릭 시 화면이 새로 고침 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07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TL-01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</a:t>
                      </a: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검색 기능을 통해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people, task, project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에 대한 검색이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0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플러스 아이콘을 클릭하면 태스크와 프로젝트를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또한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메시지 전송과 팀원 초대가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90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나열된 태스크의 왼쪽에 위치한 브이 표시 아이콘을 클릭하면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태스크가 완료 상태로 변경된다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90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목록을 나열한다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프로젝트는 최근의 프로젝트부터 나열되고 각 프로젝트의 이름이나 사진을 클릭 시 해당 프로젝트의 상세화면으로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9071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최근 프로젝트의 오른 쪽에 위치한 플러스 아이콘을 클릭하면 프로젝트 생성이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05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8791"/>
              </p:ext>
            </p:extLst>
          </p:nvPr>
        </p:nvGraphicFramePr>
        <p:xfrm>
          <a:off x="-1" y="496164"/>
          <a:ext cx="12191999" cy="6361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26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47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MT-01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상단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검색 기능을 통해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people, task, project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에 대한 검색이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647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플러스 아이콘을 클릭하면 태스크와 프로젝트를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또한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메시지 전송과 팀원 초대가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64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‘+ Add New’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버튼을 클릭하여 태스크를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64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왼쪽에 위치한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브이표시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아이콘을 클릭함으로써 각각의 태스크에 대한 완료 여부를 설정할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각각의 태스크를 클릭하면 태스크 상세페이지로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48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816629"/>
              </p:ext>
            </p:extLst>
          </p:nvPr>
        </p:nvGraphicFramePr>
        <p:xfrm>
          <a:off x="-1" y="496164"/>
          <a:ext cx="12191999" cy="6361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26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11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M-01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관리자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 상단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관리하고 있는 프로젝트들이 나열된다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추가 기능을 통해 관리할 프로젝트를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711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프로젝트의 진척 비율이 가로 막대그래프로 나타난다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프로젝트에 대한 진척 비율을 변경할 수 있다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71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메인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이슈 사항에 대해 처리 중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완료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지연 여부를 변경할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71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요구사항에 대한 가능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불가능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 여부를 결정할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71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변경된 요구사항의 수를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80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98086"/>
              </p:ext>
            </p:extLst>
          </p:nvPr>
        </p:nvGraphicFramePr>
        <p:xfrm>
          <a:off x="-1" y="496164"/>
          <a:ext cx="12191999" cy="6361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24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442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MT-01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My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상단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검색 기능을 통해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people, task, project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에 대한 검색이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4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플러스 아이콘을 클릭하면 태스크와 프로젝트를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또한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메시지 전송과 팀원 초대가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4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중단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‘Add New’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버튼을 클릭하여 프로젝트를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4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프로젝트의 사진이나 이름을 클릭하면 프로젝트 상세 화면으로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이수민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18317"/>
              </p:ext>
            </p:extLst>
          </p:nvPr>
        </p:nvGraphicFramePr>
        <p:xfrm>
          <a:off x="-1" y="496164"/>
          <a:ext cx="12191999" cy="6361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28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P-01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화면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디폴트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팀원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프로젝트에 참여한 팀원 리스트가 보여진다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9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P-02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오버 뷰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프로젝트의 간략한 설명이 보여진다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79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P-03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화면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(Tasks-list)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모든 태스크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프로젝트의 모든 태스크 리스트들을 최신순으로 보여준다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클릭 시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detail-task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79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P-04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나의 태스크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프로젝트의 나의 태스크 리스트들을 최신순으로 보여준다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클릭 시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detail-task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24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18896E2-2DF8-4578-9BBB-F589B98A6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80240"/>
              </p:ext>
            </p:extLst>
          </p:nvPr>
        </p:nvGraphicFramePr>
        <p:xfrm>
          <a:off x="0" y="480290"/>
          <a:ext cx="12192001" cy="6377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9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49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216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TL-01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선택 창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리스트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항목을 클릭 시 세부 항목으로 리스트와 디테일이 출력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1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 화면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(close)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세부 사항 중 리스트를 선택하게 되면 화면이 출력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Add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New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버튼을 통해 새로운 프로젝트를 생성할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 버튼을 통해 사용자가 참여하고 있는 프로젝트들이 나열된다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프로젝트에 참여중인 인원들의 수가 나타난다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Search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를 통해 찾고자 하는 프로젝트를 이름을 통해 찾을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1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 화면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(open)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프로젝트를 펼치면 참여중인 인원들의 정보가 화면에 출력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참여중인 인원들의 아이디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업무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마감일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우선순위가 간략히 표시된다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아이디를 클릭 시 해당 프로젝트 인원의 세부 태스크 및 정보가 표시되어 나타난다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21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디테일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 디테일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 인원을 클릭 시 해당 인원의 디테일 화면이 출력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사용자의 업무가 표시되고 사용자의 자기소개 기능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작업의 개요 작성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본인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관리자에 의해 수정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삭제 가능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디테일에 참여하는 참여자가 댓글 남기기 가능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8393" marR="58393" marT="29197" marB="2919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07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89949"/>
              </p:ext>
            </p:extLst>
          </p:nvPr>
        </p:nvGraphicFramePr>
        <p:xfrm>
          <a:off x="-1" y="486639"/>
          <a:ext cx="12191999" cy="6361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68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P-05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(Calendar)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일정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확인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추가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수정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삭제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 내의 모든 태스크들을 달력에 표시해준다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추가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수정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삭제가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P-06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일정 표시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기준 선택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 내의 모든 태스크들을 월별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주별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일별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리스트로 볼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86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P-07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(Gantt)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페이지 버튼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페이지에서 사용 가능한 버튼들을 구현한다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3224"/>
                  </a:ext>
                </a:extLst>
              </a:tr>
              <a:tr h="986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P-08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일정 확인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프로젝트의 진행률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개인의 진행률 등을 리스트로 보여준다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추가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수정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삭제가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35907"/>
                  </a:ext>
                </a:extLst>
              </a:tr>
              <a:tr h="986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P-09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</a:t>
                      </a:r>
                      <a:endParaRPr lang="en-US" altLang="ko-KR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</a:t>
                      </a:r>
                      <a:endParaRPr lang="en-US" altLang="ko-KR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</a:t>
                      </a:r>
                      <a:endParaRPr lang="en-US" altLang="ko-KR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(Dashboards)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정보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프로젝트의 진행 상황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 진행 상황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각종 이벤트 현상을 보기 쉽게 정리해준다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89148"/>
                  </a:ext>
                </a:extLst>
              </a:tr>
              <a:tr h="986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P-10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개별 프로젝트 화면 </a:t>
                      </a:r>
                      <a:r>
                        <a:rPr lang="en-US" altLang="ko-KR" sz="10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(File Manager)</a:t>
                      </a:r>
                      <a:endParaRPr lang="ko-KR" altLang="en-US" sz="10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업로드 파일 확인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현재 프로젝트에 업로드 된 파일들을 리스트로 보여준다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추가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수정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삭제가 가능하다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연창모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1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8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FCE779-A14F-4AE0-8AE5-D719CBA7F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01366"/>
              </p:ext>
            </p:extLst>
          </p:nvPr>
        </p:nvGraphicFramePr>
        <p:xfrm>
          <a:off x="0" y="480292"/>
          <a:ext cx="12191999" cy="637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31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Lg-01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활동로그화면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인원들의 활동사항을 나타낸다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보관 필드가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새로운 알림이 있으면 활동로그아이콘에 표시되도록 하고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사용자에게 업무 할당의 활동 사항이 있으면 팝업알람으로 표시되도록 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3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Lg-02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활동필드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알림사항에는 보관을 위한 아이콘을 표시한다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활동한 사람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활동내용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날짜를 날짜 순서대로 나타낸다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내가 프로젝트에 초대한 사람이 초대를 수락했을 경우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님이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님의 초대를 수락했습니다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프로젝트 팀원이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를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완료했을 경우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명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님이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@@</a:t>
                      </a:r>
                      <a:r>
                        <a:rPr lang="en-US" altLang="ko-KR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subTask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를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완료했습니다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-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클릭 시 해당 프로젝트화면으로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- Task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명 또는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subtask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명 클릭 시 우측에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상세화면이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표시되도록 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관리자가 프로젝트 팀원에게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를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할당했을 경우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명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님이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@@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님에게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@@Task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를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할당했습니다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Lg-03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활동필드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우측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상세화면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활동필드에서 태스크 클릭 시 우측에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상세화면이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표시된다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태스크명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담당자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기한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상태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서브태스크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코멘트가 표시된다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Lg-04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보관 필드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활동사항에서  보관 아이콘을 클릭하면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보관필드로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이동하고 계속 저장된다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보관필드에서 삭제버튼을 눌러 다시 삭제할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보류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640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C4D8DF-A749-4714-99D4-51F46729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973220"/>
              </p:ext>
            </p:extLst>
          </p:nvPr>
        </p:nvGraphicFramePr>
        <p:xfrm>
          <a:off x="1" y="480290"/>
          <a:ext cx="12191999" cy="6377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35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ML-01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탭은 사용자 직책이 관리자일 경우에만 표시되도록 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가용인원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전체인원리스트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프로젝트별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인원리스트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탭이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인원리스트는 페이징처리와 검색기능을 공통으로 갖는다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인원을 클릭하면 할당할 수 있는 프로젝트가 표시되고 할당할 수 있으며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프로필을 클릭하여 해당 인원의 프로필화면으로 이동할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ML-02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가용인원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탭을 누르면 인력관리 화면으로 이동한다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 상단에는 현재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가용인원을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표시한다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참여하고 있는 프로젝트가 없는 인원을 표시한다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인원을 클릭하여 다른 프로젝트에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3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ML-03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전체인원리스트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전체인원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리스트를표시한다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참여하는 프로젝트 수가 적은 순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우선정렬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참여하는 프로젝트의 마감일이 빠른 순 정렬로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전체인원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리스트를 보여준다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인원을 클릭하여 다른 프로젝트에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ML-04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프로젝트 별 인원 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프로젝트 별로 참여중인 멤버리스트와 각 업무를 보여준다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할당받은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Task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수가 적은 순 정렬한다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해당 인원을 클릭하여 다른 프로젝트에 추가할 수 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3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ML-05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인력관리 화면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–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프로필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리스트에서 해당 인원을 클릭하여 멤버의 상세 프로필을 확인할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수있다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상세프로필에는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멤버이름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직책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상세정보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이메일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휴대폰번호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 중인 프로젝트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과거 참여했던 프로젝트와 시작일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마감일이 표시된다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이채은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2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9719653" y="2921168"/>
            <a:ext cx="2472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주제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7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요구사항정의서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C109E42-9987-44E3-AD02-9FD35BC8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59877"/>
              </p:ext>
            </p:extLst>
          </p:nvPr>
        </p:nvGraphicFramePr>
        <p:xfrm>
          <a:off x="-1" y="496164"/>
          <a:ext cx="12191999" cy="6361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1558707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2818491552"/>
                    </a:ext>
                  </a:extLst>
                </a:gridCol>
                <a:gridCol w="663389">
                  <a:extLst>
                    <a:ext uri="{9D8B030D-6E8A-4147-A177-3AD203B41FA5}">
                      <a16:colId xmlns:a16="http://schemas.microsoft.com/office/drawing/2014/main" val="332608145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873055284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682090135"/>
                    </a:ext>
                  </a:extLst>
                </a:gridCol>
                <a:gridCol w="1004045">
                  <a:extLst>
                    <a:ext uri="{9D8B030D-6E8A-4147-A177-3AD203B41FA5}">
                      <a16:colId xmlns:a16="http://schemas.microsoft.com/office/drawing/2014/main" val="4267353317"/>
                    </a:ext>
                  </a:extLst>
                </a:gridCol>
              </a:tblGrid>
              <a:tr h="425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ID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요구사항내용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중요도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부서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작성자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날짜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진행사항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버전명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 외 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R-01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관리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목록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CEO,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인사담당자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 프로젝트의 리스크가 보이도록 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: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진행중인 프로젝트의 리스크가 보이도록 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목록에는 프로젝트 이름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작성자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카테고리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등록일을 기준으로 값이 보여진다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R-02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디테일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목록에서 리스크를 클릭 시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디테일 화면으로 넘어오게 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디테일에는 리스크 작성 시 작성한 리스크의 제목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내용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카테고리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첨부할 파일이 출력이 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CEO,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인사담당자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목록으로 돌아가는 버튼이 출력</a:t>
                      </a: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 :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목록으로 돌아가는 버튼과 해당 리스크에 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답글달기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버튼이 출력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CEO :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인사담당자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 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 :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개발자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 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4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작성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개발자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: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제목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내용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카테고리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파일 첨부가 입력 가능하도록 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4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R-04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리스크 요청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과 개발자가 작성한 리스크는 리스크 상태가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＇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미승인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’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 상태로 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의 리스크 요청 승인 항목으로 넘어간다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‘</a:t>
                      </a:r>
                      <a:r>
                        <a:rPr lang="ko-KR" altLang="en-US" sz="11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미승인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’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상태의 리스크 디테일에는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 상태를 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‘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승인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＇</a:t>
                      </a:r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으로 변경할 수 있는 승인하기 버튼이 출력이 된다</a:t>
                      </a:r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김영하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03/28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</a:t>
                      </a: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1.0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R-05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41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R-06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419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R-07</a:t>
                      </a:r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87145" marR="87145" marT="43573" marB="4357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53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499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6890327" y="2921168"/>
            <a:ext cx="5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화면설계서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39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4000"/>
              </p:ext>
            </p:extLst>
          </p:nvPr>
        </p:nvGraphicFramePr>
        <p:xfrm>
          <a:off x="10547967" y="480292"/>
          <a:ext cx="1644033" cy="6377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관리자가 관리하에 있는 프로젝트 목록을 출력한다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각 프로젝트별 이름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시작일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종료일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진행률을 출력한다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각 프로젝트별 진척 비율을 출력한다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프로젝트의 이슈 처리 상황을 보여준다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이슈가 처리 완료되었는지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처리 중인지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지연된 상태인지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요구사항 충족이 가능한지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불가능한지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보류상태인지에 따른 원형 그래프를 출력한다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 </a:t>
                      </a:r>
                      <a:r>
                        <a:rPr lang="ko-KR" altLang="en-US" sz="900" dirty="0"/>
                        <a:t>막대 그래프에는 요구사항의 수를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추이선에는 날짜에 따른 요구사항 변경 내역 건수를 출력한다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6881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31471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Admin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이수민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관리자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694FB6-748B-489F-B582-7FF94441E400}"/>
              </a:ext>
            </a:extLst>
          </p:cNvPr>
          <p:cNvSpPr/>
          <p:nvPr/>
        </p:nvSpPr>
        <p:spPr>
          <a:xfrm>
            <a:off x="2743200" y="160311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6C4416-0484-4E98-BC95-679C961B039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" y="2516972"/>
            <a:ext cx="2333642" cy="3778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8080D7-A59C-41C7-AD93-4439868A837C}"/>
              </a:ext>
            </a:extLst>
          </p:cNvPr>
          <p:cNvSpPr/>
          <p:nvPr/>
        </p:nvSpPr>
        <p:spPr>
          <a:xfrm>
            <a:off x="7943273" y="1681018"/>
            <a:ext cx="2456872" cy="302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4">
            <a:extLst>
              <a:ext uri="{FF2B5EF4-FFF2-40B4-BE49-F238E27FC236}">
                <a16:creationId xmlns:a16="http://schemas.microsoft.com/office/drawing/2014/main" id="{86D28F4F-806A-48F2-82B6-999894794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20108"/>
              </p:ext>
            </p:extLst>
          </p:nvPr>
        </p:nvGraphicFramePr>
        <p:xfrm>
          <a:off x="3091387" y="1772434"/>
          <a:ext cx="6874648" cy="5456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18662">
                  <a:extLst>
                    <a:ext uri="{9D8B030D-6E8A-4147-A177-3AD203B41FA5}">
                      <a16:colId xmlns:a16="http://schemas.microsoft.com/office/drawing/2014/main" val="3820456482"/>
                    </a:ext>
                  </a:extLst>
                </a:gridCol>
                <a:gridCol w="1718662">
                  <a:extLst>
                    <a:ext uri="{9D8B030D-6E8A-4147-A177-3AD203B41FA5}">
                      <a16:colId xmlns:a16="http://schemas.microsoft.com/office/drawing/2014/main" val="1625742774"/>
                    </a:ext>
                  </a:extLst>
                </a:gridCol>
                <a:gridCol w="1718662">
                  <a:extLst>
                    <a:ext uri="{9D8B030D-6E8A-4147-A177-3AD203B41FA5}">
                      <a16:colId xmlns:a16="http://schemas.microsoft.com/office/drawing/2014/main" val="779284110"/>
                    </a:ext>
                  </a:extLst>
                </a:gridCol>
                <a:gridCol w="1718662">
                  <a:extLst>
                    <a:ext uri="{9D8B030D-6E8A-4147-A177-3AD203B41FA5}">
                      <a16:colId xmlns:a16="http://schemas.microsoft.com/office/drawing/2014/main" val="1975226355"/>
                    </a:ext>
                  </a:extLst>
                </a:gridCol>
              </a:tblGrid>
              <a:tr h="27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이름</a:t>
                      </a:r>
                    </a:p>
                  </a:txBody>
                  <a:tcPr marL="67267" marR="67267" marT="33634" marB="336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시작일</a:t>
                      </a:r>
                    </a:p>
                  </a:txBody>
                  <a:tcPr marL="67267" marR="67267" marT="33634" marB="336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종료일</a:t>
                      </a:r>
                    </a:p>
                  </a:txBody>
                  <a:tcPr marL="67267" marR="67267" marT="33634" marB="336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진행률</a:t>
                      </a:r>
                    </a:p>
                  </a:txBody>
                  <a:tcPr marL="67267" marR="67267" marT="33634" marB="33634"/>
                </a:tc>
                <a:extLst>
                  <a:ext uri="{0D108BD9-81ED-4DB2-BD59-A6C34878D82A}">
                    <a16:rowId xmlns:a16="http://schemas.microsoft.com/office/drawing/2014/main" val="2433979445"/>
                  </a:ext>
                </a:extLst>
              </a:tr>
              <a:tr h="27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이름</a:t>
                      </a:r>
                    </a:p>
                  </a:txBody>
                  <a:tcPr marL="67267" marR="67267" marT="33634" marB="336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시작일</a:t>
                      </a:r>
                    </a:p>
                  </a:txBody>
                  <a:tcPr marL="67267" marR="67267" marT="33634" marB="336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종료일</a:t>
                      </a:r>
                    </a:p>
                  </a:txBody>
                  <a:tcPr marL="67267" marR="67267" marT="33634" marB="336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진행률</a:t>
                      </a:r>
                      <a:r>
                        <a:rPr lang="en-US" altLang="ko-KR" sz="7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(%)</a:t>
                      </a:r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67267" marR="67267" marT="33634" marB="33634"/>
                </a:tc>
                <a:extLst>
                  <a:ext uri="{0D108BD9-81ED-4DB2-BD59-A6C34878D82A}">
                    <a16:rowId xmlns:a16="http://schemas.microsoft.com/office/drawing/2014/main" val="38720744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CBAC3EA-77D6-40A3-A7F1-D56DD58A4D88}"/>
              </a:ext>
            </a:extLst>
          </p:cNvPr>
          <p:cNvGrpSpPr/>
          <p:nvPr/>
        </p:nvGrpSpPr>
        <p:grpSpPr>
          <a:xfrm>
            <a:off x="3494501" y="2998797"/>
            <a:ext cx="3405927" cy="960547"/>
            <a:chOff x="2879309" y="2964908"/>
            <a:chExt cx="3776809" cy="10651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CECD14-F927-46B2-9FB6-91A36644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311" y="2964908"/>
              <a:ext cx="3776807" cy="106514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6138C19-FC3A-44EE-BBB9-D6E061D83854}"/>
                </a:ext>
              </a:extLst>
            </p:cNvPr>
            <p:cNvSpPr/>
            <p:nvPr/>
          </p:nvSpPr>
          <p:spPr>
            <a:xfrm>
              <a:off x="2879309" y="2964908"/>
              <a:ext cx="1703089" cy="156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722935-2FC6-41E0-8ACF-CF6BC189E7E2}"/>
                </a:ext>
              </a:extLst>
            </p:cNvPr>
            <p:cNvSpPr/>
            <p:nvPr/>
          </p:nvSpPr>
          <p:spPr>
            <a:xfrm>
              <a:off x="2879309" y="3350885"/>
              <a:ext cx="1703089" cy="156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0B985C3-DBDD-4AD7-B8FF-C0435FC3F233}"/>
                </a:ext>
              </a:extLst>
            </p:cNvPr>
            <p:cNvSpPr/>
            <p:nvPr/>
          </p:nvSpPr>
          <p:spPr>
            <a:xfrm>
              <a:off x="2879310" y="3694867"/>
              <a:ext cx="1703089" cy="156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2319D0-204E-481E-94D7-AAEA436A3EE1}"/>
              </a:ext>
            </a:extLst>
          </p:cNvPr>
          <p:cNvSpPr txBox="1"/>
          <p:nvPr/>
        </p:nvSpPr>
        <p:spPr>
          <a:xfrm>
            <a:off x="3417457" y="2752832"/>
            <a:ext cx="1810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Project progress rate</a:t>
            </a:r>
            <a:endParaRPr lang="ko-KR" altLang="en-US" sz="1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4DCD53-EA35-4203-BC3B-E435C6812FC5}"/>
              </a:ext>
            </a:extLst>
          </p:cNvPr>
          <p:cNvSpPr/>
          <p:nvPr/>
        </p:nvSpPr>
        <p:spPr>
          <a:xfrm>
            <a:off x="2743199" y="242236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830760-FDDD-49C2-8801-35961E1AB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82" y="2942927"/>
            <a:ext cx="1168584" cy="10722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2A0771E-E562-4CE9-8077-A78EF3960299}"/>
              </a:ext>
            </a:extLst>
          </p:cNvPr>
          <p:cNvSpPr txBox="1"/>
          <p:nvPr/>
        </p:nvSpPr>
        <p:spPr>
          <a:xfrm>
            <a:off x="7893942" y="2742675"/>
            <a:ext cx="1810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Issue</a:t>
            </a:r>
            <a:endParaRPr lang="ko-KR" altLang="en-US" sz="1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66051308-CE5D-487B-A39B-03529BEF5F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75" y="4951360"/>
            <a:ext cx="1168584" cy="107228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3CB80C4-F866-4042-95C0-91406620733B}"/>
              </a:ext>
            </a:extLst>
          </p:cNvPr>
          <p:cNvSpPr txBox="1"/>
          <p:nvPr/>
        </p:nvSpPr>
        <p:spPr>
          <a:xfrm>
            <a:off x="3494501" y="4637437"/>
            <a:ext cx="1810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Requirement status</a:t>
            </a:r>
            <a:endParaRPr lang="ko-KR" altLang="en-US" sz="1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F08A6E-0078-407A-8472-12D242BCF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5" y="4648875"/>
            <a:ext cx="1224380" cy="13886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623DE90-9E18-4497-A255-64CA7CBFF568}"/>
              </a:ext>
            </a:extLst>
          </p:cNvPr>
          <p:cNvSpPr txBox="1"/>
          <p:nvPr/>
        </p:nvSpPr>
        <p:spPr>
          <a:xfrm>
            <a:off x="6970173" y="4637437"/>
            <a:ext cx="181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Requirement</a:t>
            </a:r>
          </a:p>
          <a:p>
            <a:r>
              <a:rPr lang="en-US" altLang="ko-KR" sz="1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changes</a:t>
            </a:r>
            <a:endParaRPr lang="ko-KR" altLang="en-US" sz="1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E10C25-7DF9-4F5E-BA5A-C4BCD0C1064B}"/>
              </a:ext>
            </a:extLst>
          </p:cNvPr>
          <p:cNvCxnSpPr/>
          <p:nvPr/>
        </p:nvCxnSpPr>
        <p:spPr>
          <a:xfrm flipV="1">
            <a:off x="8525164" y="5053622"/>
            <a:ext cx="526879" cy="60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72074B8-DCBA-4A23-ACDA-78498A318B75}"/>
              </a:ext>
            </a:extLst>
          </p:cNvPr>
          <p:cNvSpPr txBox="1"/>
          <p:nvPr/>
        </p:nvSpPr>
        <p:spPr>
          <a:xfrm>
            <a:off x="8430273" y="6115558"/>
            <a:ext cx="8485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요구사항 수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9CEF94-E8F8-4E53-8E91-B28A54120ABD}"/>
              </a:ext>
            </a:extLst>
          </p:cNvPr>
          <p:cNvSpPr/>
          <p:nvPr/>
        </p:nvSpPr>
        <p:spPr>
          <a:xfrm>
            <a:off x="7598519" y="242236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1CBDAE9-3EA9-415A-8E02-86B5C004E880}"/>
              </a:ext>
            </a:extLst>
          </p:cNvPr>
          <p:cNvSpPr/>
          <p:nvPr/>
        </p:nvSpPr>
        <p:spPr>
          <a:xfrm>
            <a:off x="2743198" y="457320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F51FBED-DF5F-4512-B114-C75CF6743F6B}"/>
              </a:ext>
            </a:extLst>
          </p:cNvPr>
          <p:cNvSpPr/>
          <p:nvPr/>
        </p:nvSpPr>
        <p:spPr>
          <a:xfrm>
            <a:off x="6669817" y="457320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53942"/>
              </p:ext>
            </p:extLst>
          </p:nvPr>
        </p:nvGraphicFramePr>
        <p:xfrm>
          <a:off x="10547967" y="480292"/>
          <a:ext cx="1644033" cy="6377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상단 우측에 플러스 아이콘을 표시한다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페이지에 접속한 회원의 이름을 표시한다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해당 회원의 태스크를 나열한다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마감일이 임박한 태스크가 위에 위치하도록 하고 프로젝트 이름과 마감일을 표시한다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최근 프로젝트를 나열한다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가장 최근에 생성된 프로젝트가 제일 앞에 오도록 한 뒤 해당 프로젝트의 이름을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 </a:t>
                      </a:r>
                      <a:r>
                        <a:rPr lang="ko-KR" altLang="en-US" sz="900" dirty="0"/>
                        <a:t>프로젝트를 추가할 수 있도록 해당 아이콘을 화면에 표시한다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6881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12216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Main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이수민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개발자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2CFB38-0682-4A08-9A4D-5F53108852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3"/>
          <a:stretch/>
        </p:blipFill>
        <p:spPr>
          <a:xfrm>
            <a:off x="2750745" y="2206602"/>
            <a:ext cx="7608699" cy="12339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A32C52-9A47-406C-8672-8652999A8DEE}"/>
              </a:ext>
            </a:extLst>
          </p:cNvPr>
          <p:cNvSpPr/>
          <p:nvPr/>
        </p:nvSpPr>
        <p:spPr>
          <a:xfrm>
            <a:off x="10268957" y="2927393"/>
            <a:ext cx="180974" cy="704850"/>
          </a:xfrm>
          <a:prstGeom prst="rect">
            <a:avLst/>
          </a:prstGeom>
          <a:solidFill>
            <a:srgbClr val="EFF2F7"/>
          </a:solidFill>
          <a:ln>
            <a:solidFill>
              <a:srgbClr val="EF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6C4416-0484-4E98-BC95-679C961B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" y="2516972"/>
            <a:ext cx="2333642" cy="3778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02E962-82E8-466A-AAA6-8188A8BCD292}"/>
              </a:ext>
            </a:extLst>
          </p:cNvPr>
          <p:cNvSpPr/>
          <p:nvPr/>
        </p:nvSpPr>
        <p:spPr>
          <a:xfrm>
            <a:off x="8784833" y="1673097"/>
            <a:ext cx="1574611" cy="228158"/>
          </a:xfrm>
          <a:prstGeom prst="rect">
            <a:avLst/>
          </a:prstGeom>
          <a:solidFill>
            <a:srgbClr val="EFF2F7"/>
          </a:solidFill>
          <a:ln>
            <a:solidFill>
              <a:srgbClr val="EF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FCBD776-62B0-4EB4-BF0F-784958BE78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103" y="1700377"/>
            <a:ext cx="673354" cy="2213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DB2C3C9F-0218-46B3-8DE2-CD6DE93162A5}"/>
              </a:ext>
            </a:extLst>
          </p:cNvPr>
          <p:cNvSpPr/>
          <p:nvPr/>
        </p:nvSpPr>
        <p:spPr>
          <a:xfrm>
            <a:off x="9932719" y="1694208"/>
            <a:ext cx="336238" cy="336238"/>
          </a:xfrm>
          <a:prstGeom prst="ellipse">
            <a:avLst/>
          </a:prstGeom>
          <a:solidFill>
            <a:srgbClr val="F0F3F8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B272FA8-E872-4062-97EC-13E40FDDCD05}"/>
              </a:ext>
            </a:extLst>
          </p:cNvPr>
          <p:cNvSpPr/>
          <p:nvPr/>
        </p:nvSpPr>
        <p:spPr>
          <a:xfrm>
            <a:off x="9546809" y="169981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97B7336-F794-4AFF-A551-0E0EC9362869}"/>
              </a:ext>
            </a:extLst>
          </p:cNvPr>
          <p:cNvSpPr/>
          <p:nvPr/>
        </p:nvSpPr>
        <p:spPr>
          <a:xfrm>
            <a:off x="8216900" y="108672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42269A5-CF48-4DDA-BCBE-C3A36FBD3C8D}"/>
              </a:ext>
            </a:extLst>
          </p:cNvPr>
          <p:cNvSpPr/>
          <p:nvPr/>
        </p:nvSpPr>
        <p:spPr>
          <a:xfrm>
            <a:off x="2656654" y="208800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9FB42A-9D52-471F-A1E3-16ABA814CC34}"/>
              </a:ext>
            </a:extLst>
          </p:cNvPr>
          <p:cNvSpPr/>
          <p:nvPr/>
        </p:nvSpPr>
        <p:spPr>
          <a:xfrm>
            <a:off x="2829046" y="4128359"/>
            <a:ext cx="7439911" cy="174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3B53894-CF0F-4493-84E0-5DCAF10039BA}"/>
              </a:ext>
            </a:extLst>
          </p:cNvPr>
          <p:cNvSpPr/>
          <p:nvPr/>
        </p:nvSpPr>
        <p:spPr>
          <a:xfrm>
            <a:off x="3127325" y="4651417"/>
            <a:ext cx="926881" cy="92688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DB53386-9F8E-44BF-BCB4-8CF68541BD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407" y="4799337"/>
            <a:ext cx="768716" cy="602583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9EB7527-974A-4A77-80E8-FAF8220A86C6}"/>
              </a:ext>
            </a:extLst>
          </p:cNvPr>
          <p:cNvSpPr/>
          <p:nvPr/>
        </p:nvSpPr>
        <p:spPr>
          <a:xfrm>
            <a:off x="4397325" y="4651417"/>
            <a:ext cx="926881" cy="92688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F0A7E25-E040-4604-959B-2C54F091A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407" y="4799337"/>
            <a:ext cx="768716" cy="6025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F37FC7-472D-4014-B634-7C06F1D3FDF9}"/>
              </a:ext>
            </a:extLst>
          </p:cNvPr>
          <p:cNvSpPr/>
          <p:nvPr/>
        </p:nvSpPr>
        <p:spPr>
          <a:xfrm>
            <a:off x="10268956" y="2088001"/>
            <a:ext cx="180975" cy="1670032"/>
          </a:xfrm>
          <a:prstGeom prst="rect">
            <a:avLst/>
          </a:prstGeom>
          <a:solidFill>
            <a:srgbClr val="F0F3F8"/>
          </a:solidFill>
          <a:ln>
            <a:solidFill>
              <a:srgbClr val="F0F3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8DFCF0-32C3-4BDE-8BAB-9886239A5D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68" y="4201791"/>
            <a:ext cx="979777" cy="154389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5F635EE-9FFA-4796-BFFC-2B904B8E5776}"/>
              </a:ext>
            </a:extLst>
          </p:cNvPr>
          <p:cNvSpPr/>
          <p:nvPr/>
        </p:nvSpPr>
        <p:spPr>
          <a:xfrm>
            <a:off x="5667325" y="4637187"/>
            <a:ext cx="926881" cy="92688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208CDD86-EE6E-4D4A-8618-EEA2A69709FC}"/>
              </a:ext>
            </a:extLst>
          </p:cNvPr>
          <p:cNvSpPr/>
          <p:nvPr/>
        </p:nvSpPr>
        <p:spPr>
          <a:xfrm>
            <a:off x="5924519" y="4894381"/>
            <a:ext cx="412491" cy="412491"/>
          </a:xfrm>
          <a:prstGeom prst="plus">
            <a:avLst>
              <a:gd name="adj" fmla="val 4515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041014-5C4C-4D6E-B351-1B7061EF5DE2}"/>
              </a:ext>
            </a:extLst>
          </p:cNvPr>
          <p:cNvSpPr/>
          <p:nvPr/>
        </p:nvSpPr>
        <p:spPr>
          <a:xfrm>
            <a:off x="2656653" y="391186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5E50B12-5931-4E9B-8198-7B216207F4EE}"/>
              </a:ext>
            </a:extLst>
          </p:cNvPr>
          <p:cNvSpPr/>
          <p:nvPr/>
        </p:nvSpPr>
        <p:spPr>
          <a:xfrm>
            <a:off x="5527015" y="4612705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E3AD8-DB81-4A9A-ACB8-1964A44B0862}"/>
              </a:ext>
            </a:extLst>
          </p:cNvPr>
          <p:cNvSpPr txBox="1"/>
          <p:nvPr/>
        </p:nvSpPr>
        <p:spPr>
          <a:xfrm>
            <a:off x="3240296" y="5618386"/>
            <a:ext cx="700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Save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E5E774-D5DF-4A2B-AE15-A4A6EC53C480}"/>
              </a:ext>
            </a:extLst>
          </p:cNvPr>
          <p:cNvSpPr txBox="1"/>
          <p:nvPr/>
        </p:nvSpPr>
        <p:spPr>
          <a:xfrm>
            <a:off x="4510296" y="5618385"/>
            <a:ext cx="700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Absol</a:t>
            </a:r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2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14337"/>
              </p:ext>
            </p:extLst>
          </p:nvPr>
        </p:nvGraphicFramePr>
        <p:xfrm>
          <a:off x="10547967" y="480292"/>
          <a:ext cx="1644033" cy="6377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해당 회원의 이름을 아이콘으로 표시한다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태스크를 더할 수 있도록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Add New </a:t>
                      </a:r>
                      <a:r>
                        <a:rPr lang="ko-KR" altLang="en-US" sz="900" dirty="0"/>
                        <a:t>버튼을 출력한다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해당 회원에게 배정된 태스크를 최근 배정 순으로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해당 회원에게 배정된 태스크들 중 오늘 마감인 태스크를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 </a:t>
                      </a:r>
                      <a:r>
                        <a:rPr lang="ko-KR" altLang="en-US" sz="900" dirty="0"/>
                        <a:t>해당회원에게 배정된 태스크들을 마감일 순으로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6881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11539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MT-01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Main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이수민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개발자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2E6C4416-0484-4E98-BC95-679C961B039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" y="2516972"/>
            <a:ext cx="2333642" cy="377828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A97B7336-F794-4AFF-A551-0E0EC9362869}"/>
              </a:ext>
            </a:extLst>
          </p:cNvPr>
          <p:cNvSpPr/>
          <p:nvPr/>
        </p:nvSpPr>
        <p:spPr>
          <a:xfrm>
            <a:off x="2715561" y="1741348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594CE70-9AA7-43DC-9F7B-74FE61BC89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93" y="1840697"/>
            <a:ext cx="1847341" cy="4602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8080D7-A59C-41C7-AD93-4439868A837C}"/>
              </a:ext>
            </a:extLst>
          </p:cNvPr>
          <p:cNvSpPr/>
          <p:nvPr/>
        </p:nvSpPr>
        <p:spPr>
          <a:xfrm>
            <a:off x="7943273" y="1681018"/>
            <a:ext cx="2456872" cy="302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5371EF-FA21-44FD-9F0D-EDD8E0A30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93" y="2393469"/>
            <a:ext cx="770660" cy="24700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3A69450-07FD-4E24-8B24-50108066C1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45149" r="2037" b="39837"/>
          <a:stretch/>
        </p:blipFill>
        <p:spPr>
          <a:xfrm>
            <a:off x="2863273" y="3341135"/>
            <a:ext cx="7333672" cy="30273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65E4466-A080-465F-B5AC-DF8070ACB3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61558" r="2135" b="24630"/>
          <a:stretch/>
        </p:blipFill>
        <p:spPr>
          <a:xfrm>
            <a:off x="2863273" y="4500488"/>
            <a:ext cx="7333672" cy="27851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30AD2F0-1C4F-4665-B272-384F8CB918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61558" r="2135" b="24630"/>
          <a:stretch/>
        </p:blipFill>
        <p:spPr>
          <a:xfrm>
            <a:off x="2863273" y="3643867"/>
            <a:ext cx="7333672" cy="27851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35E5D9F-5E2A-4F7E-BF48-9E92CD03F9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74077" r="2135" b="3098"/>
          <a:stretch/>
        </p:blipFill>
        <p:spPr>
          <a:xfrm>
            <a:off x="2863273" y="5541165"/>
            <a:ext cx="7333672" cy="46021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73EE2B1-F44F-49EB-AEF7-A47589076D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34" y="3109428"/>
            <a:ext cx="979777" cy="154389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D9A0F-C1FD-4D7F-B4EB-45597AE6431D}"/>
              </a:ext>
            </a:extLst>
          </p:cNvPr>
          <p:cNvSpPr/>
          <p:nvPr/>
        </p:nvSpPr>
        <p:spPr>
          <a:xfrm>
            <a:off x="2924934" y="4181718"/>
            <a:ext cx="995257" cy="1635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Deadline </a:t>
            </a:r>
            <a:endParaRPr lang="ko-KR" altLang="en-US" sz="1000" dirty="0">
              <a:solidFill>
                <a:schemeClr val="tx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3DF04-8D35-4B30-AD17-F1B39B3BF504}"/>
              </a:ext>
            </a:extLst>
          </p:cNvPr>
          <p:cNvSpPr/>
          <p:nvPr/>
        </p:nvSpPr>
        <p:spPr>
          <a:xfrm>
            <a:off x="2924934" y="5223600"/>
            <a:ext cx="995257" cy="1635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Due Date</a:t>
            </a:r>
            <a:endParaRPr lang="ko-KR" altLang="en-US" sz="1000" dirty="0">
              <a:solidFill>
                <a:schemeClr val="tx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530DEE7-068D-48B6-9171-F6B7F582FE35}"/>
              </a:ext>
            </a:extLst>
          </p:cNvPr>
          <p:cNvSpPr/>
          <p:nvPr/>
        </p:nvSpPr>
        <p:spPr>
          <a:xfrm>
            <a:off x="3805451" y="234726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879A128-ECB3-41F4-B47A-841C1ACBE673}"/>
              </a:ext>
            </a:extLst>
          </p:cNvPr>
          <p:cNvSpPr/>
          <p:nvPr/>
        </p:nvSpPr>
        <p:spPr>
          <a:xfrm>
            <a:off x="2595488" y="304705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213E72F-63CB-4668-A764-AF4971A4C0BE}"/>
              </a:ext>
            </a:extLst>
          </p:cNvPr>
          <p:cNvSpPr/>
          <p:nvPr/>
        </p:nvSpPr>
        <p:spPr>
          <a:xfrm>
            <a:off x="2595487" y="411665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22C2D7-8AD3-402B-8EF6-81E328BE4B41}"/>
              </a:ext>
            </a:extLst>
          </p:cNvPr>
          <p:cNvSpPr/>
          <p:nvPr/>
        </p:nvSpPr>
        <p:spPr>
          <a:xfrm>
            <a:off x="2595486" y="514332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706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935246"/>
              </p:ext>
            </p:extLst>
          </p:nvPr>
        </p:nvGraphicFramePr>
        <p:xfrm>
          <a:off x="10547967" y="480292"/>
          <a:ext cx="1644033" cy="6377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해당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회원의 이름을 아이콘으로 표시한다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프로젝트를 더할 수 있도록 </a:t>
                      </a:r>
                      <a:r>
                        <a:rPr lang="en-US" altLang="ko-KR" sz="900" dirty="0"/>
                        <a:t>Add New </a:t>
                      </a:r>
                      <a:r>
                        <a:rPr lang="ko-KR" altLang="en-US" sz="900" dirty="0"/>
                        <a:t>버튼을 출력한다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해당 관리자가 관리하는 전체 프로젝트를 보여준다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850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해당 관리자가 관리하는 프로젝트를 최근 순으로 나열하여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155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0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6881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35047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Admin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이수민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관리자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2E6C4416-0484-4E98-BC95-679C961B039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" y="2516972"/>
            <a:ext cx="2333642" cy="37782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3B53894-CF0F-4493-84E0-5DCAF10039BA}"/>
              </a:ext>
            </a:extLst>
          </p:cNvPr>
          <p:cNvSpPr/>
          <p:nvPr/>
        </p:nvSpPr>
        <p:spPr>
          <a:xfrm>
            <a:off x="3127325" y="5076288"/>
            <a:ext cx="926881" cy="92688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DB53386-9F8E-44BF-BCB4-8CF68541B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407" y="5224208"/>
            <a:ext cx="768716" cy="6025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805ED93-BC82-44F3-B139-489BFC8DA619}"/>
              </a:ext>
            </a:extLst>
          </p:cNvPr>
          <p:cNvGrpSpPr/>
          <p:nvPr/>
        </p:nvGrpSpPr>
        <p:grpSpPr>
          <a:xfrm>
            <a:off x="4397325" y="5076288"/>
            <a:ext cx="926881" cy="926881"/>
            <a:chOff x="4397325" y="4651417"/>
            <a:chExt cx="926881" cy="926881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49EB7527-974A-4A77-80E8-FAF8220A86C6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F0A7E25-E040-4604-959B-2C54F091A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F37FC7-472D-4014-B634-7C06F1D3FDF9}"/>
              </a:ext>
            </a:extLst>
          </p:cNvPr>
          <p:cNvSpPr/>
          <p:nvPr/>
        </p:nvSpPr>
        <p:spPr>
          <a:xfrm flipV="1">
            <a:off x="7906330" y="1598836"/>
            <a:ext cx="2543602" cy="489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8DFCF0-32C3-4BDE-8BAB-9886239A5D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68" y="4626662"/>
            <a:ext cx="979777" cy="15438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2914CAB-A11D-4F36-A990-5A8C384CB2CE}"/>
              </a:ext>
            </a:extLst>
          </p:cNvPr>
          <p:cNvGrpSpPr/>
          <p:nvPr/>
        </p:nvGrpSpPr>
        <p:grpSpPr>
          <a:xfrm>
            <a:off x="8204059" y="5076287"/>
            <a:ext cx="926881" cy="926881"/>
            <a:chOff x="5667325" y="4637187"/>
            <a:chExt cx="926881" cy="9268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5F635EE-9FFA-4796-BFFC-2B904B8E5776}"/>
                </a:ext>
              </a:extLst>
            </p:cNvPr>
            <p:cNvSpPr/>
            <p:nvPr/>
          </p:nvSpPr>
          <p:spPr>
            <a:xfrm>
              <a:off x="5667325" y="463718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십자형 22">
              <a:extLst>
                <a:ext uri="{FF2B5EF4-FFF2-40B4-BE49-F238E27FC236}">
                  <a16:creationId xmlns:a16="http://schemas.microsoft.com/office/drawing/2014/main" id="{208CDD86-EE6E-4D4A-8618-EEA2A69709FC}"/>
                </a:ext>
              </a:extLst>
            </p:cNvPr>
            <p:cNvSpPr/>
            <p:nvPr/>
          </p:nvSpPr>
          <p:spPr>
            <a:xfrm>
              <a:off x="5924519" y="4894381"/>
              <a:ext cx="412491" cy="412491"/>
            </a:xfrm>
            <a:prstGeom prst="plus">
              <a:avLst>
                <a:gd name="adj" fmla="val 45153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041014-5C4C-4D6E-B351-1B7061EF5DE2}"/>
              </a:ext>
            </a:extLst>
          </p:cNvPr>
          <p:cNvSpPr/>
          <p:nvPr/>
        </p:nvSpPr>
        <p:spPr>
          <a:xfrm>
            <a:off x="2706360" y="168598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FBFE816A-E840-4C29-AEE7-3D2DE42BC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93" y="1840697"/>
            <a:ext cx="1847341" cy="46021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46EC5A9-F1B4-4305-B452-04EC0AF3A3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93" y="2393469"/>
            <a:ext cx="770660" cy="247006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FE02DB1-59DD-44E8-9228-FFB2C78BCD7F}"/>
              </a:ext>
            </a:extLst>
          </p:cNvPr>
          <p:cNvGrpSpPr/>
          <p:nvPr/>
        </p:nvGrpSpPr>
        <p:grpSpPr>
          <a:xfrm>
            <a:off x="5667325" y="5076288"/>
            <a:ext cx="926881" cy="926881"/>
            <a:chOff x="4397325" y="4651417"/>
            <a:chExt cx="926881" cy="92688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BA97CA1-FE7E-4845-B544-3499B7937823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1542254-E661-4D1F-8FD1-038FCFD3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DD44102-B6A9-4112-959D-F4D80C4033E7}"/>
              </a:ext>
            </a:extLst>
          </p:cNvPr>
          <p:cNvGrpSpPr/>
          <p:nvPr/>
        </p:nvGrpSpPr>
        <p:grpSpPr>
          <a:xfrm>
            <a:off x="6933228" y="5076288"/>
            <a:ext cx="926881" cy="926881"/>
            <a:chOff x="4397325" y="4651417"/>
            <a:chExt cx="926881" cy="926881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290EFE4-9D20-4DA7-886E-7DF9E64F6675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170D5EA4-1ADF-400D-9D75-7AC7CD66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D6808E4-0243-4360-982E-79DD872EE0E6}"/>
              </a:ext>
            </a:extLst>
          </p:cNvPr>
          <p:cNvSpPr txBox="1"/>
          <p:nvPr/>
        </p:nvSpPr>
        <p:spPr>
          <a:xfrm>
            <a:off x="3240296" y="6043257"/>
            <a:ext cx="700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Save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BDA67F3-DCA9-43EE-B30C-E0BF00C13220}"/>
              </a:ext>
            </a:extLst>
          </p:cNvPr>
          <p:cNvSpPr txBox="1"/>
          <p:nvPr/>
        </p:nvSpPr>
        <p:spPr>
          <a:xfrm>
            <a:off x="4526365" y="6039126"/>
            <a:ext cx="70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Amazing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5AAE1E8-E778-4329-A79F-602659B053BE}"/>
              </a:ext>
            </a:extLst>
          </p:cNvPr>
          <p:cNvSpPr txBox="1"/>
          <p:nvPr/>
        </p:nvSpPr>
        <p:spPr>
          <a:xfrm>
            <a:off x="5780296" y="6039126"/>
            <a:ext cx="70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Rocket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D4D612-D502-430C-97E8-B729CF289B9A}"/>
              </a:ext>
            </a:extLst>
          </p:cNvPr>
          <p:cNvSpPr txBox="1"/>
          <p:nvPr/>
        </p:nvSpPr>
        <p:spPr>
          <a:xfrm>
            <a:off x="7046199" y="6039126"/>
            <a:ext cx="70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Super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066AC23-1C4A-4DC2-BE16-D7E0B1CE0E7B}"/>
              </a:ext>
            </a:extLst>
          </p:cNvPr>
          <p:cNvSpPr/>
          <p:nvPr/>
        </p:nvSpPr>
        <p:spPr>
          <a:xfrm>
            <a:off x="3127325" y="3159345"/>
            <a:ext cx="926881" cy="92688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C7D9B60-62A7-4846-A675-2CC0FB69D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407" y="3307265"/>
            <a:ext cx="768716" cy="602583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FC20D75-B972-45E8-B696-29C843B270AC}"/>
              </a:ext>
            </a:extLst>
          </p:cNvPr>
          <p:cNvGrpSpPr/>
          <p:nvPr/>
        </p:nvGrpSpPr>
        <p:grpSpPr>
          <a:xfrm>
            <a:off x="4397325" y="3159345"/>
            <a:ext cx="926881" cy="926881"/>
            <a:chOff x="4397325" y="4651417"/>
            <a:chExt cx="926881" cy="926881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CE546455-20D7-494D-8DD2-EAE3D0BC84BA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BBEF273A-80C3-4A3A-B532-A8B3F9CB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1E65270-D723-4443-BFD0-4B905EF04FFE}"/>
              </a:ext>
            </a:extLst>
          </p:cNvPr>
          <p:cNvGrpSpPr/>
          <p:nvPr/>
        </p:nvGrpSpPr>
        <p:grpSpPr>
          <a:xfrm>
            <a:off x="5667325" y="3159345"/>
            <a:ext cx="926881" cy="926881"/>
            <a:chOff x="4397325" y="4651417"/>
            <a:chExt cx="926881" cy="926881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8CEBD57C-4362-414B-B316-C0C412D34A91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70D9647F-0D78-46B2-AD0F-19331DDC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369EA70-E1B1-4435-A527-571633FE14F7}"/>
              </a:ext>
            </a:extLst>
          </p:cNvPr>
          <p:cNvGrpSpPr/>
          <p:nvPr/>
        </p:nvGrpSpPr>
        <p:grpSpPr>
          <a:xfrm>
            <a:off x="6933228" y="3159345"/>
            <a:ext cx="926881" cy="926881"/>
            <a:chOff x="4397325" y="4651417"/>
            <a:chExt cx="926881" cy="926881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C8FE4F5-B17B-4F74-B02A-0FAD3343BE75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FD4A0239-7461-4545-A5A2-82CCB79F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27A0E7F-7026-4EA5-B6E8-EFB1FB5CF5F1}"/>
              </a:ext>
            </a:extLst>
          </p:cNvPr>
          <p:cNvSpPr txBox="1"/>
          <p:nvPr/>
        </p:nvSpPr>
        <p:spPr>
          <a:xfrm>
            <a:off x="3240296" y="4126314"/>
            <a:ext cx="700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Save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4EA33B-8C08-47F7-BCCD-E193177116BD}"/>
              </a:ext>
            </a:extLst>
          </p:cNvPr>
          <p:cNvSpPr txBox="1"/>
          <p:nvPr/>
        </p:nvSpPr>
        <p:spPr>
          <a:xfrm>
            <a:off x="4526365" y="4122183"/>
            <a:ext cx="70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Amazing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0CB0839-D4EB-4011-8880-BF34CA6B50A8}"/>
              </a:ext>
            </a:extLst>
          </p:cNvPr>
          <p:cNvSpPr txBox="1"/>
          <p:nvPr/>
        </p:nvSpPr>
        <p:spPr>
          <a:xfrm>
            <a:off x="5780296" y="4122183"/>
            <a:ext cx="70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Rocket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1E8F215-21EE-4AD7-9979-35D9CBDED613}"/>
              </a:ext>
            </a:extLst>
          </p:cNvPr>
          <p:cNvSpPr txBox="1"/>
          <p:nvPr/>
        </p:nvSpPr>
        <p:spPr>
          <a:xfrm>
            <a:off x="7046199" y="4122183"/>
            <a:ext cx="70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Super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C67EE3D-245D-463E-A2BF-7C2D8FC63D8C}"/>
              </a:ext>
            </a:extLst>
          </p:cNvPr>
          <p:cNvGrpSpPr/>
          <p:nvPr/>
        </p:nvGrpSpPr>
        <p:grpSpPr>
          <a:xfrm>
            <a:off x="8205793" y="3159345"/>
            <a:ext cx="926881" cy="926881"/>
            <a:chOff x="4397325" y="4651417"/>
            <a:chExt cx="926881" cy="926881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0750F0DE-4705-445C-8F21-EDA2A8196D3F}"/>
                </a:ext>
              </a:extLst>
            </p:cNvPr>
            <p:cNvSpPr/>
            <p:nvPr/>
          </p:nvSpPr>
          <p:spPr>
            <a:xfrm>
              <a:off x="4397325" y="4651417"/>
              <a:ext cx="926881" cy="926881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7AD838E2-1643-4B46-AA5D-E5E8EB7F2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407" y="4799337"/>
              <a:ext cx="768716" cy="602583"/>
            </a:xfrm>
            <a:prstGeom prst="rect">
              <a:avLst/>
            </a:prstGeom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7FC6439-4D8E-45E0-B7DA-E873DDA22AF7}"/>
              </a:ext>
            </a:extLst>
          </p:cNvPr>
          <p:cNvSpPr txBox="1"/>
          <p:nvPr/>
        </p:nvSpPr>
        <p:spPr>
          <a:xfrm>
            <a:off x="8318764" y="4122183"/>
            <a:ext cx="7009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Wow project</a:t>
            </a:r>
            <a:endParaRPr lang="ko-KR" altLang="en-US" sz="7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205A4D-5A5C-4CF0-8C47-3D144B3BE484}"/>
              </a:ext>
            </a:extLst>
          </p:cNvPr>
          <p:cNvSpPr txBox="1"/>
          <p:nvPr/>
        </p:nvSpPr>
        <p:spPr>
          <a:xfrm>
            <a:off x="2894989" y="2828503"/>
            <a:ext cx="1810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All Projects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6768D00-357F-4866-BA0C-9CC189647341}"/>
              </a:ext>
            </a:extLst>
          </p:cNvPr>
          <p:cNvSpPr/>
          <p:nvPr/>
        </p:nvSpPr>
        <p:spPr>
          <a:xfrm>
            <a:off x="2706359" y="2365990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A54D0D7-E403-4FE9-9CFC-4C16F18C3143}"/>
              </a:ext>
            </a:extLst>
          </p:cNvPr>
          <p:cNvSpPr/>
          <p:nvPr/>
        </p:nvSpPr>
        <p:spPr>
          <a:xfrm>
            <a:off x="2706358" y="2640475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44A4396-A6FE-496D-8D3A-04E46355538C}"/>
              </a:ext>
            </a:extLst>
          </p:cNvPr>
          <p:cNvSpPr/>
          <p:nvPr/>
        </p:nvSpPr>
        <p:spPr>
          <a:xfrm>
            <a:off x="2710365" y="4255048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82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90291"/>
              </p:ext>
            </p:extLst>
          </p:nvPr>
        </p:nvGraphicFramePr>
        <p:xfrm>
          <a:off x="10547967" y="480291"/>
          <a:ext cx="1644033" cy="6377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2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현재 프로젝트의 참여자들을 보여준다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현재 프로젝트의 개요를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6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3991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29242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Project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연창모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디폴트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5084E25F-050D-4675-9903-518C3FF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23999"/>
            <a:ext cx="7641327" cy="5321502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2743199" y="174531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47E9AD-B123-45C9-86D9-8A123243ECD8}"/>
              </a:ext>
            </a:extLst>
          </p:cNvPr>
          <p:cNvSpPr/>
          <p:nvPr/>
        </p:nvSpPr>
        <p:spPr>
          <a:xfrm>
            <a:off x="2743199" y="2929308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AFD05E4-DDC9-45A9-AD98-20E41574ED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559" r="84713" b="16412"/>
          <a:stretch/>
        </p:blipFill>
        <p:spPr>
          <a:xfrm>
            <a:off x="-1" y="1523999"/>
            <a:ext cx="2559317" cy="53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6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/>
        </p:nvGraphicFramePr>
        <p:xfrm>
          <a:off x="10547967" y="480291"/>
          <a:ext cx="1644033" cy="6377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2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태스크를 선택하면 태스크의 하위 항목인 리스트와 디테일이 나온다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세부 사항 중 리스트를 선택하게 되면 화면이 출력된다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Add New </a:t>
                      </a:r>
                      <a:r>
                        <a:rPr lang="ko-KR" altLang="en-US" sz="900" dirty="0"/>
                        <a:t>버튼을 통해서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새로운 프로젝트를 생성할 수 있다</a:t>
                      </a:r>
                      <a:r>
                        <a:rPr lang="en-US" altLang="ko-KR" sz="900" dirty="0"/>
                        <a:t>.</a:t>
                      </a:r>
                      <a:r>
                        <a:rPr lang="ko-KR" altLang="en-US" sz="900" dirty="0"/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사용자가 참여하고 있는 프로젝트들이 나열되어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 </a:t>
                      </a:r>
                      <a:r>
                        <a:rPr lang="ko-KR" altLang="en-US" sz="900" dirty="0"/>
                        <a:t>프로젝트에 참여중인 인원들의 수가 표시된다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 Search</a:t>
                      </a:r>
                      <a:r>
                        <a:rPr lang="ko-KR" altLang="en-US" sz="900" dirty="0"/>
                        <a:t>를 통해 찾고자 하는 프로젝트를 이름으로 찾을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6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3991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385402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Task List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김영하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태스크 창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D3459C-AC43-4A10-9CC8-FA51BA55851F}"/>
              </a:ext>
            </a:extLst>
          </p:cNvPr>
          <p:cNvGrpSpPr/>
          <p:nvPr/>
        </p:nvGrpSpPr>
        <p:grpSpPr>
          <a:xfrm>
            <a:off x="2736458" y="1718855"/>
            <a:ext cx="7789673" cy="2016369"/>
            <a:chOff x="2743199" y="1603131"/>
            <a:chExt cx="7789673" cy="201636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8DB1654-B598-49C2-906F-FF71CB813A23}"/>
                </a:ext>
              </a:extLst>
            </p:cNvPr>
            <p:cNvSpPr/>
            <p:nvPr/>
          </p:nvSpPr>
          <p:spPr>
            <a:xfrm>
              <a:off x="3827800" y="1815988"/>
              <a:ext cx="1532708" cy="27913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093B58-DD93-4A44-8E46-4BA148E0100C}"/>
                </a:ext>
              </a:extLst>
            </p:cNvPr>
            <p:cNvSpPr/>
            <p:nvPr/>
          </p:nvSpPr>
          <p:spPr>
            <a:xfrm>
              <a:off x="7962900" y="1719535"/>
              <a:ext cx="2390775" cy="3755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B92302-FFA6-4D23-80CD-39A06547001D}"/>
                </a:ext>
              </a:extLst>
            </p:cNvPr>
            <p:cNvGrpSpPr/>
            <p:nvPr/>
          </p:nvGrpSpPr>
          <p:grpSpPr>
            <a:xfrm>
              <a:off x="2743199" y="1603173"/>
              <a:ext cx="7608699" cy="2016327"/>
              <a:chOff x="2743199" y="1536498"/>
              <a:chExt cx="7608699" cy="201632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72CFB38-0682-4A08-9A4D-5F531088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199" y="1536498"/>
                <a:ext cx="7608699" cy="2016327"/>
              </a:xfrm>
              <a:prstGeom prst="rect">
                <a:avLst/>
              </a:prstGeom>
            </p:spPr>
          </p:pic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45690BC-C2BA-4155-863F-20C3905C3E54}"/>
                  </a:ext>
                </a:extLst>
              </p:cNvPr>
              <p:cNvSpPr/>
              <p:nvPr/>
            </p:nvSpPr>
            <p:spPr>
              <a:xfrm>
                <a:off x="8791574" y="1536498"/>
                <a:ext cx="542925" cy="182357"/>
              </a:xfrm>
              <a:prstGeom prst="rect">
                <a:avLst/>
              </a:prstGeom>
              <a:solidFill>
                <a:srgbClr val="EFF2F7"/>
              </a:solidFill>
              <a:ln>
                <a:solidFill>
                  <a:srgbClr val="EFF2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32C52-9A47-406C-8672-8652999A8DEE}"/>
                </a:ext>
              </a:extLst>
            </p:cNvPr>
            <p:cNvSpPr/>
            <p:nvPr/>
          </p:nvSpPr>
          <p:spPr>
            <a:xfrm>
              <a:off x="10351898" y="1603131"/>
              <a:ext cx="180974" cy="704850"/>
            </a:xfrm>
            <a:prstGeom prst="rect">
              <a:avLst/>
            </a:prstGeom>
            <a:solidFill>
              <a:srgbClr val="EFF2F7"/>
            </a:solidFill>
            <a:ln>
              <a:solidFill>
                <a:srgbClr val="EFF2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4CEDF9-BB6D-447D-AD44-AD4885732F80}"/>
              </a:ext>
            </a:extLst>
          </p:cNvPr>
          <p:cNvSpPr/>
          <p:nvPr/>
        </p:nvSpPr>
        <p:spPr>
          <a:xfrm>
            <a:off x="2619374" y="217270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943291-9F2E-4C70-9ABF-3E2DC19360EA}"/>
              </a:ext>
            </a:extLst>
          </p:cNvPr>
          <p:cNvSpPr/>
          <p:nvPr/>
        </p:nvSpPr>
        <p:spPr>
          <a:xfrm>
            <a:off x="7956158" y="219066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AFF9A8D-EC8E-4C72-BF0F-688A4BCC4F9D}"/>
              </a:ext>
            </a:extLst>
          </p:cNvPr>
          <p:cNvSpPr/>
          <p:nvPr/>
        </p:nvSpPr>
        <p:spPr>
          <a:xfrm>
            <a:off x="2614684" y="2849528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A694FB6-748B-489F-B582-7FF94441E400}"/>
              </a:ext>
            </a:extLst>
          </p:cNvPr>
          <p:cNvSpPr/>
          <p:nvPr/>
        </p:nvSpPr>
        <p:spPr>
          <a:xfrm>
            <a:off x="3746962" y="256671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5FB562-C94D-4E81-9A5E-09DD5DEA1589}"/>
              </a:ext>
            </a:extLst>
          </p:cNvPr>
          <p:cNvGrpSpPr/>
          <p:nvPr/>
        </p:nvGrpSpPr>
        <p:grpSpPr>
          <a:xfrm>
            <a:off x="2907" y="1534927"/>
            <a:ext cx="2559317" cy="5323073"/>
            <a:chOff x="2907" y="1534927"/>
            <a:chExt cx="2559317" cy="532307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FACDA5-8761-4BA5-8CE8-D71B84F91222}"/>
                </a:ext>
              </a:extLst>
            </p:cNvPr>
            <p:cNvSpPr/>
            <p:nvPr/>
          </p:nvSpPr>
          <p:spPr>
            <a:xfrm>
              <a:off x="60065" y="1701351"/>
              <a:ext cx="2356500" cy="33233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B4FAD04-3133-403C-9977-ACFF27A5E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3"/>
            <a:stretch/>
          </p:blipFill>
          <p:spPr>
            <a:xfrm>
              <a:off x="104819" y="2541484"/>
              <a:ext cx="2218554" cy="1087239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79A96CE-4C10-43F3-8ED6-A526CE6393F5}"/>
                </a:ext>
              </a:extLst>
            </p:cNvPr>
            <p:cNvSpPr/>
            <p:nvPr/>
          </p:nvSpPr>
          <p:spPr>
            <a:xfrm>
              <a:off x="63296" y="2541297"/>
              <a:ext cx="295423" cy="2791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1</a:t>
              </a:r>
              <a:endParaRPr kumimoji="1"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01CE567-0C6F-4B02-8A40-10743F84FD3F}"/>
                </a:ext>
              </a:extLst>
            </p:cNvPr>
            <p:cNvSpPr/>
            <p:nvPr/>
          </p:nvSpPr>
          <p:spPr>
            <a:xfrm>
              <a:off x="60066" y="2979986"/>
              <a:ext cx="295423" cy="2791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R" altLang="en-US" dirty="0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B63296-69A1-44CE-A943-7C298AB18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8516" r="84713" b="28629"/>
            <a:stretch/>
          </p:blipFill>
          <p:spPr>
            <a:xfrm>
              <a:off x="2907" y="3735224"/>
              <a:ext cx="2559317" cy="3122776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62A3964-9095-47A8-A8F3-4B7D16DFE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559" r="84713" b="79768"/>
            <a:stretch/>
          </p:blipFill>
          <p:spPr>
            <a:xfrm>
              <a:off x="2907" y="1534927"/>
              <a:ext cx="2559317" cy="7048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AEAD85-339F-4C59-B45E-88A63E83B293}"/>
                </a:ext>
              </a:extLst>
            </p:cNvPr>
            <p:cNvSpPr/>
            <p:nvPr/>
          </p:nvSpPr>
          <p:spPr>
            <a:xfrm>
              <a:off x="2458088" y="1534927"/>
              <a:ext cx="96151" cy="5323073"/>
            </a:xfrm>
            <a:prstGeom prst="rect">
              <a:avLst/>
            </a:prstGeom>
            <a:solidFill>
              <a:srgbClr val="F0F3F8"/>
            </a:solidFill>
            <a:ln>
              <a:solidFill>
                <a:srgbClr val="F0F3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4632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46187"/>
              </p:ext>
            </p:extLst>
          </p:nvPr>
        </p:nvGraphicFramePr>
        <p:xfrm>
          <a:off x="10547967" y="480291"/>
          <a:ext cx="1644033" cy="6390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18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프로젝트를 펼치면 참여중인 인원들의 정보가 나온다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참여중인 인원들의 아이디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업무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마감일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우선순위가 간략하게 표시되어 나타난다</a:t>
                      </a:r>
                      <a:r>
                        <a:rPr lang="en-US" altLang="ko-KR" sz="900" dirty="0"/>
                        <a:t>.</a:t>
                      </a:r>
                      <a:r>
                        <a:rPr lang="ko-KR" altLang="en-US" sz="900" dirty="0"/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각 아이디를 클릭하게 되면 해당 프로젝트 인원의 세부 태스크 및 정보가 표시가 되어 나타난다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2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0718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C6B1930E-457D-447C-8703-4557602880A7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4" y="2413908"/>
            <a:chExt cx="10547969" cy="59929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E5D3166-EA5A-4F2B-B6F8-44A916583404}"/>
                </a:ext>
              </a:extLst>
            </p:cNvPr>
            <p:cNvSpPr/>
            <p:nvPr/>
          </p:nvSpPr>
          <p:spPr>
            <a:xfrm>
              <a:off x="63295" y="2579496"/>
              <a:ext cx="295423" cy="2791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1</a:t>
              </a:r>
              <a:endParaRPr kumimoji="1"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8D74892-C6BE-49D0-99C2-87B204D2315D}"/>
                </a:ext>
              </a:extLst>
            </p:cNvPr>
            <p:cNvGrpSpPr/>
            <p:nvPr/>
          </p:nvGrpSpPr>
          <p:grpSpPr>
            <a:xfrm>
              <a:off x="-4" y="2413908"/>
              <a:ext cx="10547969" cy="599296"/>
              <a:chOff x="-4" y="2413908"/>
              <a:chExt cx="10547969" cy="599296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C984368-7608-4589-BF5A-56E557130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" y="2413908"/>
                <a:ext cx="10547968" cy="599296"/>
              </a:xfrm>
              <a:prstGeom prst="rect">
                <a:avLst/>
              </a:prstGeom>
            </p:spPr>
          </p:pic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96DA4D24-5BA2-40C0-B1F3-7AE4B8B729B0}"/>
                  </a:ext>
                </a:extLst>
              </p:cNvPr>
              <p:cNvSpPr/>
              <p:nvPr/>
            </p:nvSpPr>
            <p:spPr>
              <a:xfrm>
                <a:off x="-4" y="2496149"/>
                <a:ext cx="2013531" cy="480111"/>
              </a:xfrm>
              <a:prstGeom prst="roundRect">
                <a:avLst/>
              </a:prstGeom>
              <a:solidFill>
                <a:srgbClr val="02A8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1F4A4E0B-8F64-40C4-BF72-D99788FD63D0}"/>
                  </a:ext>
                </a:extLst>
              </p:cNvPr>
              <p:cNvGrpSpPr/>
              <p:nvPr/>
            </p:nvGrpSpPr>
            <p:grpSpPr>
              <a:xfrm>
                <a:off x="3318490" y="2413908"/>
                <a:ext cx="7229475" cy="599296"/>
                <a:chOff x="3318490" y="2413908"/>
                <a:chExt cx="7229475" cy="599296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C9FF81FD-26E3-432F-AC69-116EF9D35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8490" y="2413908"/>
                  <a:ext cx="7229475" cy="599296"/>
                </a:xfrm>
                <a:prstGeom prst="rect">
                  <a:avLst/>
                </a:prstGeom>
              </p:spPr>
            </p:pic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318E4650-37A2-4E2F-9E73-4553D414F1F2}"/>
                    </a:ext>
                  </a:extLst>
                </p:cNvPr>
                <p:cNvSpPr/>
                <p:nvPr/>
              </p:nvSpPr>
              <p:spPr>
                <a:xfrm>
                  <a:off x="3417456" y="2494227"/>
                  <a:ext cx="4339218" cy="419552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83DAA465-45DA-4E17-9E12-FD00A27A65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5561" y="2476613"/>
                  <a:ext cx="2201113" cy="5191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F8D2730-529D-4C1C-ADA7-F7851FDEFE18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" y="2650479"/>
              <a:ext cx="220115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1773467-F1C9-4FD2-9253-303CB17593B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" y="2707629"/>
              <a:ext cx="220115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A2D16E3-628F-4BB4-8B6D-822040E2975D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" y="2764779"/>
              <a:ext cx="220115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44162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Task List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김영하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태스크 창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리스트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3A37D95-371A-40D8-B277-03D599651B0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16" y="1737905"/>
            <a:ext cx="7557984" cy="306070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2D1C20-84AF-475E-AE36-F7E825FD73A5}"/>
              </a:ext>
            </a:extLst>
          </p:cNvPr>
          <p:cNvSpPr/>
          <p:nvPr/>
        </p:nvSpPr>
        <p:spPr>
          <a:xfrm>
            <a:off x="8784833" y="1718897"/>
            <a:ext cx="542925" cy="182357"/>
          </a:xfrm>
          <a:prstGeom prst="rect">
            <a:avLst/>
          </a:prstGeom>
          <a:solidFill>
            <a:srgbClr val="EFF2F7"/>
          </a:solidFill>
          <a:ln>
            <a:solidFill>
              <a:srgbClr val="EF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AD22A0-9A48-40A9-8347-879ED2A262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6"/>
          <a:stretch/>
        </p:blipFill>
        <p:spPr>
          <a:xfrm>
            <a:off x="2752292" y="4798615"/>
            <a:ext cx="7557983" cy="205938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9605887" y="261936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698AAE-6B24-432D-A555-D3CD33D9D920}"/>
              </a:ext>
            </a:extLst>
          </p:cNvPr>
          <p:cNvSpPr/>
          <p:nvPr/>
        </p:nvSpPr>
        <p:spPr>
          <a:xfrm>
            <a:off x="2671688" y="294553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CD2233-DE20-4DF5-83F0-ED78365C89BB}"/>
              </a:ext>
            </a:extLst>
          </p:cNvPr>
          <p:cNvSpPr/>
          <p:nvPr/>
        </p:nvSpPr>
        <p:spPr>
          <a:xfrm>
            <a:off x="2671687" y="3604615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56F1EE4-D61F-4829-86B9-BC7905FA0435}"/>
              </a:ext>
            </a:extLst>
          </p:cNvPr>
          <p:cNvSpPr/>
          <p:nvPr/>
        </p:nvSpPr>
        <p:spPr>
          <a:xfrm>
            <a:off x="8972549" y="1132347"/>
            <a:ext cx="704850" cy="209295"/>
          </a:xfrm>
          <a:prstGeom prst="roundRect">
            <a:avLst/>
          </a:prstGeom>
          <a:solidFill>
            <a:srgbClr val="02A8B6"/>
          </a:solidFill>
          <a:ln>
            <a:solidFill>
              <a:srgbClr val="02A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atin typeface="Abadi" panose="020B0604020202020204" pitchFamily="34" charset="0"/>
              </a:rPr>
              <a:t>himan</a:t>
            </a:r>
            <a:endParaRPr lang="ko-KR" altLang="en-US" sz="1100" dirty="0">
              <a:latin typeface="Abadi" panose="020B0604020202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937F1CB-4BFA-4B0E-B224-B223CFDC999B}"/>
              </a:ext>
            </a:extLst>
          </p:cNvPr>
          <p:cNvGrpSpPr/>
          <p:nvPr/>
        </p:nvGrpSpPr>
        <p:grpSpPr>
          <a:xfrm>
            <a:off x="2907" y="1534927"/>
            <a:ext cx="2559317" cy="5323073"/>
            <a:chOff x="2907" y="1534927"/>
            <a:chExt cx="2559317" cy="532307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70B7FF8-AB4E-43DB-99FF-C95BCC7DF683}"/>
                </a:ext>
              </a:extLst>
            </p:cNvPr>
            <p:cNvSpPr/>
            <p:nvPr/>
          </p:nvSpPr>
          <p:spPr>
            <a:xfrm>
              <a:off x="60065" y="1701351"/>
              <a:ext cx="2356500" cy="33233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D3DCFD0-D57D-4FA8-B507-E0AC74B28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23"/>
            <a:stretch/>
          </p:blipFill>
          <p:spPr>
            <a:xfrm>
              <a:off x="104819" y="2541484"/>
              <a:ext cx="2218554" cy="1087239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8242351-5B91-4892-A2BC-1489D85AF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8516" r="84713" b="28629"/>
            <a:stretch/>
          </p:blipFill>
          <p:spPr>
            <a:xfrm>
              <a:off x="2907" y="3735224"/>
              <a:ext cx="2559317" cy="3122776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FC693BD-89AC-4FAB-9073-9BA6CA66D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0559" r="84713" b="79768"/>
            <a:stretch/>
          </p:blipFill>
          <p:spPr>
            <a:xfrm>
              <a:off x="2907" y="1534927"/>
              <a:ext cx="2559317" cy="70485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E48D9AA-E868-482A-8D6E-5FC8991878A0}"/>
                </a:ext>
              </a:extLst>
            </p:cNvPr>
            <p:cNvSpPr/>
            <p:nvPr/>
          </p:nvSpPr>
          <p:spPr>
            <a:xfrm>
              <a:off x="2458088" y="1534927"/>
              <a:ext cx="96151" cy="5323073"/>
            </a:xfrm>
            <a:prstGeom prst="rect">
              <a:avLst/>
            </a:prstGeom>
            <a:solidFill>
              <a:srgbClr val="F0F3F8"/>
            </a:solidFill>
            <a:ln>
              <a:solidFill>
                <a:srgbClr val="F0F3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417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70454"/>
              </p:ext>
            </p:extLst>
          </p:nvPr>
        </p:nvGraphicFramePr>
        <p:xfrm>
          <a:off x="10547967" y="480291"/>
          <a:ext cx="1644033" cy="6390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18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참여중인 인원을 클릭 할 시 해당 인원의 디테일로 넘어가게 된다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해당 사용자의 업무가 표시된다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사용자 본인의 소개를 적을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해당 작업의 개요를 작성할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5. </a:t>
                      </a:r>
                      <a:r>
                        <a:rPr lang="ko-KR" altLang="en-US" sz="900" dirty="0"/>
                        <a:t>작업자 본인에 의해서 수정이 가능하다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6. </a:t>
                      </a:r>
                      <a:r>
                        <a:rPr lang="ko-KR" altLang="en-US" sz="900" dirty="0"/>
                        <a:t>작업자 본인과 관리자에 의해 삭제할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4657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7. </a:t>
                      </a:r>
                      <a:r>
                        <a:rPr lang="ko-KR" altLang="en-US" sz="900" dirty="0"/>
                        <a:t>해당 디테일에 방문한 사용자는 </a:t>
                      </a:r>
                      <a:r>
                        <a:rPr lang="en-US" altLang="ko-KR" sz="900" dirty="0"/>
                        <a:t>Comments </a:t>
                      </a:r>
                      <a:r>
                        <a:rPr lang="ko-KR" altLang="en-US" sz="900" dirty="0"/>
                        <a:t>기능으로 댓글 남기기가 가능하다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2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0718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C6B1930E-457D-447C-8703-4557602880A7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4" y="2413908"/>
            <a:chExt cx="10547969" cy="59929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E5D3166-EA5A-4F2B-B6F8-44A916583404}"/>
                </a:ext>
              </a:extLst>
            </p:cNvPr>
            <p:cNvSpPr/>
            <p:nvPr/>
          </p:nvSpPr>
          <p:spPr>
            <a:xfrm>
              <a:off x="63295" y="2579496"/>
              <a:ext cx="295423" cy="2791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1</a:t>
              </a:r>
              <a:endParaRPr kumimoji="1"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8D74892-C6BE-49D0-99C2-87B204D2315D}"/>
                </a:ext>
              </a:extLst>
            </p:cNvPr>
            <p:cNvGrpSpPr/>
            <p:nvPr/>
          </p:nvGrpSpPr>
          <p:grpSpPr>
            <a:xfrm>
              <a:off x="-4" y="2413908"/>
              <a:ext cx="10547969" cy="599296"/>
              <a:chOff x="-4" y="2413908"/>
              <a:chExt cx="10547969" cy="599296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C984368-7608-4589-BF5A-56E557130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" y="2413908"/>
                <a:ext cx="10547968" cy="599296"/>
              </a:xfrm>
              <a:prstGeom prst="rect">
                <a:avLst/>
              </a:prstGeom>
            </p:spPr>
          </p:pic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96DA4D24-5BA2-40C0-B1F3-7AE4B8B729B0}"/>
                  </a:ext>
                </a:extLst>
              </p:cNvPr>
              <p:cNvSpPr/>
              <p:nvPr/>
            </p:nvSpPr>
            <p:spPr>
              <a:xfrm>
                <a:off x="-4" y="2496149"/>
                <a:ext cx="2013531" cy="480111"/>
              </a:xfrm>
              <a:prstGeom prst="roundRect">
                <a:avLst/>
              </a:prstGeom>
              <a:solidFill>
                <a:srgbClr val="02A8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1F4A4E0B-8F64-40C4-BF72-D99788FD63D0}"/>
                  </a:ext>
                </a:extLst>
              </p:cNvPr>
              <p:cNvGrpSpPr/>
              <p:nvPr/>
            </p:nvGrpSpPr>
            <p:grpSpPr>
              <a:xfrm>
                <a:off x="3318490" y="2413908"/>
                <a:ext cx="7229475" cy="599296"/>
                <a:chOff x="3318490" y="2413908"/>
                <a:chExt cx="7229475" cy="599296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C9FF81FD-26E3-432F-AC69-116EF9D35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8490" y="2413908"/>
                  <a:ext cx="7229475" cy="599296"/>
                </a:xfrm>
                <a:prstGeom prst="rect">
                  <a:avLst/>
                </a:prstGeom>
              </p:spPr>
            </p:pic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318E4650-37A2-4E2F-9E73-4553D414F1F2}"/>
                    </a:ext>
                  </a:extLst>
                </p:cNvPr>
                <p:cNvSpPr/>
                <p:nvPr/>
              </p:nvSpPr>
              <p:spPr>
                <a:xfrm>
                  <a:off x="3417456" y="2494227"/>
                  <a:ext cx="4339218" cy="419552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83DAA465-45DA-4E17-9E12-FD00A27A65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5561" y="2476613"/>
                  <a:ext cx="2201113" cy="5191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F8D2730-529D-4C1C-ADA7-F7851FDEFE18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" y="2650479"/>
              <a:ext cx="220115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1773467-F1C9-4FD2-9253-303CB17593B3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" y="2707629"/>
              <a:ext cx="220115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A2D16E3-628F-4BB4-8B6D-822040E2975D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3" y="2764779"/>
              <a:ext cx="220115" cy="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78392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P-01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Task Detail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김영하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태스크 창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디테일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100949" y="338801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DF8A9C9-A4C3-4830-9B7A-7EA1E0E6149D}"/>
              </a:ext>
            </a:extLst>
          </p:cNvPr>
          <p:cNvSpPr/>
          <p:nvPr/>
        </p:nvSpPr>
        <p:spPr>
          <a:xfrm>
            <a:off x="8972549" y="1132347"/>
            <a:ext cx="704850" cy="209295"/>
          </a:xfrm>
          <a:prstGeom prst="roundRect">
            <a:avLst/>
          </a:prstGeom>
          <a:solidFill>
            <a:srgbClr val="02A8B6"/>
          </a:solidFill>
          <a:ln>
            <a:solidFill>
              <a:srgbClr val="02A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atin typeface="Abadi" panose="020B0604020202020204" pitchFamily="34" charset="0"/>
              </a:rPr>
              <a:t>himan</a:t>
            </a:r>
            <a:endParaRPr lang="ko-KR" altLang="en-US" sz="1100" dirty="0">
              <a:latin typeface="Abadi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B2AB011-A47A-49F0-81C0-6C750E6B9C1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15" y="1741601"/>
            <a:ext cx="7634419" cy="323101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0AB272-CA61-4B7E-A9D0-B2EA0C605054}"/>
              </a:ext>
            </a:extLst>
          </p:cNvPr>
          <p:cNvSpPr/>
          <p:nvPr/>
        </p:nvSpPr>
        <p:spPr>
          <a:xfrm>
            <a:off x="8788400" y="1741601"/>
            <a:ext cx="546100" cy="169749"/>
          </a:xfrm>
          <a:prstGeom prst="rect">
            <a:avLst/>
          </a:prstGeom>
          <a:solidFill>
            <a:srgbClr val="F0F3F8"/>
          </a:solidFill>
          <a:ln>
            <a:solidFill>
              <a:srgbClr val="F0F3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3ED349-E0EC-47F3-8D0F-0498595F6D1F}"/>
              </a:ext>
            </a:extLst>
          </p:cNvPr>
          <p:cNvSpPr/>
          <p:nvPr/>
        </p:nvSpPr>
        <p:spPr>
          <a:xfrm>
            <a:off x="2570908" y="233259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552F70-30D1-48A1-A1D0-C758318E1DB5}"/>
              </a:ext>
            </a:extLst>
          </p:cNvPr>
          <p:cNvSpPr/>
          <p:nvPr/>
        </p:nvSpPr>
        <p:spPr>
          <a:xfrm>
            <a:off x="2570908" y="265123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CDFDD0-AE6D-4141-8A7F-D459C64FF724}"/>
              </a:ext>
            </a:extLst>
          </p:cNvPr>
          <p:cNvSpPr/>
          <p:nvPr/>
        </p:nvSpPr>
        <p:spPr>
          <a:xfrm>
            <a:off x="2570908" y="3714910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B8411C5-5286-46B4-9D30-54F3558ABC41}"/>
              </a:ext>
            </a:extLst>
          </p:cNvPr>
          <p:cNvGrpSpPr/>
          <p:nvPr/>
        </p:nvGrpSpPr>
        <p:grpSpPr>
          <a:xfrm>
            <a:off x="6477000" y="2326753"/>
            <a:ext cx="1171798" cy="575511"/>
            <a:chOff x="6505575" y="2905125"/>
            <a:chExt cx="2686050" cy="1319212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F59F868-CDFF-4E62-9B53-A9D2E40F6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682"/>
            <a:stretch/>
          </p:blipFill>
          <p:spPr>
            <a:xfrm>
              <a:off x="6505575" y="2905125"/>
              <a:ext cx="2686050" cy="24765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823A7AD8-8621-4CFD-A0E7-3F3D177A0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74" b="55556"/>
            <a:stretch/>
          </p:blipFill>
          <p:spPr>
            <a:xfrm>
              <a:off x="6505575" y="3100387"/>
              <a:ext cx="2686050" cy="39052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096CA86F-1B6A-4D8B-8B5D-9020F4968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079"/>
            <a:stretch/>
          </p:blipFill>
          <p:spPr>
            <a:xfrm>
              <a:off x="6505575" y="3386137"/>
              <a:ext cx="2686050" cy="838200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A6BBF7A-8357-4B75-8591-84238B203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04" y="4061461"/>
            <a:ext cx="5065118" cy="1119414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B6E06B28-9CBF-49B1-B1F5-51636D3CE0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52"/>
          <a:stretch/>
        </p:blipFill>
        <p:spPr>
          <a:xfrm>
            <a:off x="7919667" y="4969237"/>
            <a:ext cx="2483609" cy="259988"/>
          </a:xfrm>
          <a:prstGeom prst="rect">
            <a:avLst/>
          </a:prstGeom>
        </p:spPr>
      </p:pic>
      <p:pic>
        <p:nvPicPr>
          <p:cNvPr id="87" name="그림 86" descr="텍스트이(가) 표시된 사진&#10;&#10;자동 생성된 설명">
            <a:extLst>
              <a:ext uri="{FF2B5EF4-FFF2-40B4-BE49-F238E27FC236}">
                <a16:creationId xmlns:a16="http://schemas.microsoft.com/office/drawing/2014/main" id="{18619BB2-5E2E-45B8-9795-A232A6E8F7A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1"/>
          <a:stretch/>
        </p:blipFill>
        <p:spPr>
          <a:xfrm>
            <a:off x="7918975" y="5226050"/>
            <a:ext cx="2483609" cy="1242655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733B5935-C356-4B0C-B812-B3D551496043}"/>
              </a:ext>
            </a:extLst>
          </p:cNvPr>
          <p:cNvSpPr/>
          <p:nvPr/>
        </p:nvSpPr>
        <p:spPr>
          <a:xfrm>
            <a:off x="6181577" y="232675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999E913-632F-49E6-A797-2130A1CF8019}"/>
              </a:ext>
            </a:extLst>
          </p:cNvPr>
          <p:cNvSpPr/>
          <p:nvPr/>
        </p:nvSpPr>
        <p:spPr>
          <a:xfrm>
            <a:off x="6181577" y="263562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C937421-CA86-407F-8D10-9D3B33D8B8DB}"/>
              </a:ext>
            </a:extLst>
          </p:cNvPr>
          <p:cNvSpPr/>
          <p:nvPr/>
        </p:nvSpPr>
        <p:spPr>
          <a:xfrm>
            <a:off x="7762422" y="205924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7750C30-0532-49D1-A9B8-221AFE1CC77A}"/>
              </a:ext>
            </a:extLst>
          </p:cNvPr>
          <p:cNvSpPr/>
          <p:nvPr/>
        </p:nvSpPr>
        <p:spPr>
          <a:xfrm>
            <a:off x="60065" y="1701351"/>
            <a:ext cx="2356500" cy="33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820746C1-DA7F-48A3-8CCD-BB78B9E43E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604105B0-08D4-4B60-AE73-A02E68D1E0D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8516" r="84713" b="28629"/>
          <a:stretch/>
        </p:blipFill>
        <p:spPr>
          <a:xfrm>
            <a:off x="2907" y="3735224"/>
            <a:ext cx="2559317" cy="3122776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749ECC8F-1E9D-49D4-9DD4-77054B2AF78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559" r="84713" b="79768"/>
          <a:stretch/>
        </p:blipFill>
        <p:spPr>
          <a:xfrm>
            <a:off x="2907" y="1534927"/>
            <a:ext cx="2559317" cy="704850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906F942-D452-4235-80B5-B60F5CD9AFF7}"/>
              </a:ext>
            </a:extLst>
          </p:cNvPr>
          <p:cNvSpPr/>
          <p:nvPr/>
        </p:nvSpPr>
        <p:spPr>
          <a:xfrm>
            <a:off x="2458088" y="1534927"/>
            <a:ext cx="96151" cy="5323073"/>
          </a:xfrm>
          <a:prstGeom prst="rect">
            <a:avLst/>
          </a:prstGeom>
          <a:solidFill>
            <a:srgbClr val="F0F3F8"/>
          </a:solidFill>
          <a:ln>
            <a:solidFill>
              <a:srgbClr val="F0F3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C4DF68C-212F-4CCD-B134-5E1C0D69E9F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" y="2548625"/>
            <a:ext cx="2181713" cy="1173897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D588588-5366-481E-80D0-0B3717DB6226}"/>
              </a:ext>
            </a:extLst>
          </p:cNvPr>
          <p:cNvSpPr/>
          <p:nvPr/>
        </p:nvSpPr>
        <p:spPr>
          <a:xfrm>
            <a:off x="158107" y="334523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0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Franklin Gothic Heavy" panose="020B0903020102020204" pitchFamily="34" charset="0"/>
                </a:rPr>
                <a:t>PROJECT MANAGEMENT SYSTEM</a:t>
              </a:r>
              <a:endParaRPr lang="ko-KR" altLang="en-US" dirty="0"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DDE48C-5ACB-4A8E-BFE8-38724D519C31}"/>
              </a:ext>
            </a:extLst>
          </p:cNvPr>
          <p:cNvSpPr txBox="1"/>
          <p:nvPr/>
        </p:nvSpPr>
        <p:spPr>
          <a:xfrm>
            <a:off x="2069432" y="2210623"/>
            <a:ext cx="841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PMS: Project Management System</a:t>
            </a:r>
            <a:r>
              <a:rPr lang="ko-KR" altLang="en-US" sz="4000" dirty="0">
                <a:solidFill>
                  <a:srgbClr val="FFC000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D955A0-60D7-3E48-B629-B272595D09B1}"/>
              </a:ext>
            </a:extLst>
          </p:cNvPr>
          <p:cNvSpPr/>
          <p:nvPr/>
        </p:nvSpPr>
        <p:spPr>
          <a:xfrm>
            <a:off x="2988623" y="3144617"/>
            <a:ext cx="63810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 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PMS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란 프로젝트 관리 시스템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(</a:t>
            </a:r>
            <a:r>
              <a:rPr lang="en" altLang="ko-Kore-KR" dirty="0">
                <a:solidFill>
                  <a:srgbClr val="909399"/>
                </a:solidFill>
                <a:latin typeface="Helvetica Neue" panose="02000503000000020004" pitchFamily="2" charset="0"/>
              </a:rPr>
              <a:t>Project Management System)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을 의미하는 것으로 프로젝트의 정량적인 성과 및 진행 지표를 체계적으로 관리하기 위한 것입니다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. </a:t>
            </a:r>
          </a:p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프로젝트 진행 현황과 성과물의 체계적인 관리 뿐만 아니라 시스템화를 통한 프로젝트 관리의 용이성을 확보하여 업무 생산성을 향상시킬 수 있습니다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. 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8F96E-6208-094E-B911-6493EF9A4165}"/>
              </a:ext>
            </a:extLst>
          </p:cNvPr>
          <p:cNvSpPr txBox="1"/>
          <p:nvPr/>
        </p:nvSpPr>
        <p:spPr>
          <a:xfrm>
            <a:off x="104898" y="18625"/>
            <a:ext cx="247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주제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  <a:r>
              <a:rPr lang="en-US" altLang="ko-KR" sz="24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PMS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090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99654"/>
              </p:ext>
            </p:extLst>
          </p:nvPr>
        </p:nvGraphicFramePr>
        <p:xfrm>
          <a:off x="10547967" y="480291"/>
          <a:ext cx="1644033" cy="63652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8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973219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현재 프로젝트의 모든 태스크 리스트들을 달력에 표기해준다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추가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삭제 가능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973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월별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주별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일별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리스트로 보기형식을 변경해준다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97321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973219"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9732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29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91912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314294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P-05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Calendar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연창모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디폴트</a:t>
                      </a:r>
                      <a:r>
                        <a:rPr lang="en-US" altLang="ko-KR" sz="900" b="1" dirty="0"/>
                        <a:t>) -&gt; Calendar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83AFC57-A32D-4F8F-AB23-2EF885F319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559" r="84713" b="16412"/>
          <a:stretch/>
        </p:blipFill>
        <p:spPr>
          <a:xfrm>
            <a:off x="-1" y="1523999"/>
            <a:ext cx="2559317" cy="5321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F03C46-85A5-4B39-9663-1CE3783E1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16" y="1701320"/>
            <a:ext cx="7985741" cy="4891771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2833356" y="270642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47E9AD-B123-45C9-86D9-8A123243ECD8}"/>
              </a:ext>
            </a:extLst>
          </p:cNvPr>
          <p:cNvSpPr/>
          <p:nvPr/>
        </p:nvSpPr>
        <p:spPr>
          <a:xfrm>
            <a:off x="8972510" y="216866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649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781948"/>
              </p:ext>
            </p:extLst>
          </p:nvPr>
        </p:nvGraphicFramePr>
        <p:xfrm>
          <a:off x="10547967" y="480291"/>
          <a:ext cx="1644033" cy="637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82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해당 페이지의 각종 기능 버튼 생성</a:t>
                      </a:r>
                      <a:endParaRPr lang="en-US" altLang="ko-KR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프로젝트와 태스크의 정보를 보여준다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생성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삭제 가능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10387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/>
                        <a:t>프로젝트의 </a:t>
                      </a:r>
                      <a:r>
                        <a:rPr lang="en-US" altLang="ko-KR" sz="900" dirty="0"/>
                        <a:t>+ </a:t>
                      </a:r>
                      <a:r>
                        <a:rPr lang="ko-KR" altLang="en-US" sz="900" dirty="0"/>
                        <a:t>클릭 시 하위 태스크 생성</a:t>
                      </a:r>
                      <a:endParaRPr lang="en-US" altLang="ko-KR" sz="9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/>
                        <a:t>태스크의 </a:t>
                      </a:r>
                      <a:r>
                        <a:rPr lang="en-US" altLang="ko-KR" sz="900" dirty="0"/>
                        <a:t>+ </a:t>
                      </a:r>
                      <a:r>
                        <a:rPr lang="ko-KR" altLang="en-US" sz="900" dirty="0"/>
                        <a:t>클릭 시 하위 서브 태스크 생성</a:t>
                      </a:r>
                      <a:endParaRPr lang="en-US" altLang="ko-KR" sz="9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/>
                        <a:t>서브 태스크</a:t>
                      </a:r>
                      <a:r>
                        <a:rPr lang="en-US" altLang="ko-KR" sz="900" dirty="0"/>
                        <a:t> + </a:t>
                      </a:r>
                      <a:r>
                        <a:rPr lang="ko-KR" altLang="en-US" sz="900" dirty="0"/>
                        <a:t>비활성화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프로젝트와 태스크의 정보를 보여준다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생성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삭제 가능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290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90795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16995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Gantt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연창모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디폴트</a:t>
                      </a:r>
                      <a:r>
                        <a:rPr lang="en-US" altLang="ko-KR" sz="900" b="1" dirty="0"/>
                        <a:t>) -&gt; Gantt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83AFC57-A32D-4F8F-AB23-2EF885F319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559" r="84713" b="16412"/>
          <a:stretch/>
        </p:blipFill>
        <p:spPr>
          <a:xfrm>
            <a:off x="-1" y="1523999"/>
            <a:ext cx="2559317" cy="53215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1130E79-46B5-4B92-A357-E3B6C6E811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3720" y="1929767"/>
            <a:ext cx="7819841" cy="4509965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2389832" y="192948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47E9AD-B123-45C9-86D9-8A123243ECD8}"/>
              </a:ext>
            </a:extLst>
          </p:cNvPr>
          <p:cNvSpPr/>
          <p:nvPr/>
        </p:nvSpPr>
        <p:spPr>
          <a:xfrm>
            <a:off x="2395198" y="253809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64A0A3-79FE-4F6E-AA8A-EDEB107A28B6}"/>
              </a:ext>
            </a:extLst>
          </p:cNvPr>
          <p:cNvSpPr/>
          <p:nvPr/>
        </p:nvSpPr>
        <p:spPr>
          <a:xfrm>
            <a:off x="5439354" y="2524910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19EF87-BECD-4342-992C-05DE1B481FD3}"/>
              </a:ext>
            </a:extLst>
          </p:cNvPr>
          <p:cNvSpPr/>
          <p:nvPr/>
        </p:nvSpPr>
        <p:spPr>
          <a:xfrm>
            <a:off x="6021106" y="225500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075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10100"/>
              </p:ext>
            </p:extLst>
          </p:nvPr>
        </p:nvGraphicFramePr>
        <p:xfrm>
          <a:off x="10547967" y="480291"/>
          <a:ext cx="1644033" cy="6365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82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현재 프로젝트에서 나의 진행률을 보여준다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현재 프로젝트에서 팀원들의 진행률을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10387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현재 프로젝트의 총 태스크 수를 보여준다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현재 프로젝트에서의 이슈 상황을 보여준다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961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290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90795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6003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P-09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Dashboards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연창모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개별 프로젝트 선택 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디폴트</a:t>
                      </a:r>
                      <a:r>
                        <a:rPr lang="en-US" altLang="ko-KR" sz="900" b="1" dirty="0"/>
                        <a:t>) -&gt; Dashboards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83AFC57-A32D-4F8F-AB23-2EF885F319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559" r="84713" b="16412"/>
          <a:stretch/>
        </p:blipFill>
        <p:spPr>
          <a:xfrm>
            <a:off x="-1" y="1523999"/>
            <a:ext cx="2559317" cy="532150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4C7491-BD5C-489A-B56C-E03DCBA9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76" y="2163718"/>
            <a:ext cx="5997438" cy="2429592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E58A67CC-770F-4E78-B092-D47D6F3E80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35" y="4605808"/>
            <a:ext cx="3052355" cy="110271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FED5CB1-181F-4F35-A7B2-FE7320B1A1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18" y="4593310"/>
            <a:ext cx="2931334" cy="1936288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3269745" y="220146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47E9AD-B123-45C9-86D9-8A123243ECD8}"/>
              </a:ext>
            </a:extLst>
          </p:cNvPr>
          <p:cNvSpPr/>
          <p:nvPr/>
        </p:nvSpPr>
        <p:spPr>
          <a:xfrm>
            <a:off x="6402378" y="219550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64A0A3-79FE-4F6E-AA8A-EDEB107A28B6}"/>
              </a:ext>
            </a:extLst>
          </p:cNvPr>
          <p:cNvSpPr/>
          <p:nvPr/>
        </p:nvSpPr>
        <p:spPr>
          <a:xfrm>
            <a:off x="3269745" y="474230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19EF87-BECD-4342-992C-05DE1B481FD3}"/>
              </a:ext>
            </a:extLst>
          </p:cNvPr>
          <p:cNvSpPr/>
          <p:nvPr/>
        </p:nvSpPr>
        <p:spPr>
          <a:xfrm>
            <a:off x="6402377" y="473662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168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67431"/>
              </p:ext>
            </p:extLst>
          </p:nvPr>
        </p:nvGraphicFramePr>
        <p:xfrm>
          <a:off x="10547967" y="480291"/>
          <a:ext cx="1644033" cy="6377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28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현재 프로젝트에서 </a:t>
                      </a:r>
                      <a:r>
                        <a:rPr lang="ko-KR" altLang="en-US" sz="900" dirty="0" err="1"/>
                        <a:t>업로드된</a:t>
                      </a:r>
                      <a:r>
                        <a:rPr lang="ko-KR" altLang="en-US" sz="900" dirty="0"/>
                        <a:t> 파일을 보여준다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추가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삭제 가능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738987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236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Check point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3991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atin typeface="Abadi" panose="020B0604020202020204" pitchFamily="34" charset="0"/>
                </a:rPr>
                <a:t>himan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56058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P-10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File-manager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연창모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개별 프로젝트 선택 화면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디폴트</a:t>
                      </a:r>
                      <a:r>
                        <a:rPr lang="en-US" altLang="ko-KR" sz="900" b="1" dirty="0"/>
                        <a:t>) -&gt; File-manager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AF01C-EA69-46B8-8A4F-06087D1D7266}"/>
              </a:ext>
            </a:extLst>
          </p:cNvPr>
          <p:cNvSpPr/>
          <p:nvPr/>
        </p:nvSpPr>
        <p:spPr>
          <a:xfrm>
            <a:off x="2562225" y="1536498"/>
            <a:ext cx="7985741" cy="5321502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1BBCBDE-5B61-45AF-AC51-33B58462B2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4" y="1701352"/>
            <a:ext cx="7985741" cy="411220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A09060-7B76-470F-81E3-AAD6D82456CF}"/>
              </a:ext>
            </a:extLst>
          </p:cNvPr>
          <p:cNvSpPr/>
          <p:nvPr/>
        </p:nvSpPr>
        <p:spPr>
          <a:xfrm>
            <a:off x="2562224" y="1983750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4D71820-54B8-4CED-A692-22095DB31A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559" r="84713" b="16412"/>
          <a:stretch/>
        </p:blipFill>
        <p:spPr>
          <a:xfrm>
            <a:off x="-1" y="1523999"/>
            <a:ext cx="2559317" cy="53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1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95283"/>
              </p:ext>
            </p:extLst>
          </p:nvPr>
        </p:nvGraphicFramePr>
        <p:xfrm>
          <a:off x="10547967" y="480291"/>
          <a:ext cx="1644033" cy="6377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2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description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752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 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활동로그화면 탭을 클릭하여 해당 화면으로 넘어온다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752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 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활동로그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-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활동필드에는 멤버들의 활동사항을 날짜 순으로 표시한다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9310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3. 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활동사항에는 프로젝트명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태스크명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태스크할당자 아이디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태스크 담당자 아이디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활동내용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태스크완료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태스크할당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프로젝트 팀원 추가 등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을 표시한다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12103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4. 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태스크와 관련된 활동사항에서 해당 사항을 클릭하면 우측에 태스크의 상세화면을 표시한다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태스크 상세화면에는 프로젝트명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태스크명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담당자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기한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상태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서브 태스크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코멘트를 표시한다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52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5. 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활동사항에 보관버튼을 클릭하면 보관 필드에 추가된다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52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6. 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프로젝트명을 클릭 시 프로젝트 화면으로 이동한다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240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Check point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5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사용자에게 업무가 할당된 활동사항이 있을 때는 팝업창으로 알림이 뜨도록 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  <a:p>
                      <a:pPr algn="l" latinLnBrk="1"/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0F190-9A28-4417-B08B-F47E5C1B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81786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Lg-01~Lg-04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활동 로그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이채은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활동 로그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04D757-C09B-45F7-9815-C47F3CDD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41F1F29-98E2-41B2-A65F-9A49BFEB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00" y="1607711"/>
            <a:ext cx="7700699" cy="52502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1565F2-FCCB-4D64-8D02-97DEB0E8CA27}"/>
              </a:ext>
            </a:extLst>
          </p:cNvPr>
          <p:cNvSpPr/>
          <p:nvPr/>
        </p:nvSpPr>
        <p:spPr>
          <a:xfrm>
            <a:off x="2469356" y="179138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A857CF-1E1F-4A30-8187-5A6383F00DF1}"/>
              </a:ext>
            </a:extLst>
          </p:cNvPr>
          <p:cNvSpPr/>
          <p:nvPr/>
        </p:nvSpPr>
        <p:spPr>
          <a:xfrm>
            <a:off x="2469356" y="359297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611942-D60C-4B7B-B4AE-20637F44698B}"/>
              </a:ext>
            </a:extLst>
          </p:cNvPr>
          <p:cNvSpPr/>
          <p:nvPr/>
        </p:nvSpPr>
        <p:spPr>
          <a:xfrm>
            <a:off x="6365137" y="257949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658AC3-3567-4F9D-A53B-E5311E5C610E}"/>
              </a:ext>
            </a:extLst>
          </p:cNvPr>
          <p:cNvSpPr/>
          <p:nvPr/>
        </p:nvSpPr>
        <p:spPr>
          <a:xfrm>
            <a:off x="5800577" y="474892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09F612-F960-48AE-8DF7-2130E382A9F8}"/>
              </a:ext>
            </a:extLst>
          </p:cNvPr>
          <p:cNvSpPr/>
          <p:nvPr/>
        </p:nvSpPr>
        <p:spPr>
          <a:xfrm>
            <a:off x="2469355" y="460935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0EA446-DE4B-4988-A5EC-1E690D779C10}"/>
              </a:ext>
            </a:extLst>
          </p:cNvPr>
          <p:cNvSpPr/>
          <p:nvPr/>
        </p:nvSpPr>
        <p:spPr>
          <a:xfrm>
            <a:off x="3827800" y="1749313"/>
            <a:ext cx="1532708" cy="2791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2E45170-9842-4096-A035-484A1C9FC403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1600761-129F-4238-A48A-767024DA7DA8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D3AE4BC-2F4D-4053-A577-ABD778C0ECE7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82D480D-18BF-42F4-AEB3-30AC54A4C215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9B027F40-CEB8-49F4-893E-278444234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04867F4C-5A60-4E16-81CC-419CDA5E8ADB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19C5CFB-9B16-463A-9DBA-BF035D57D8B7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6974A75E-723C-45C7-9E2A-871F1FDCB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48044A80-5786-4B9A-8E4B-AB1F3DBD5386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5C780EA1-50B5-4569-AA6E-48643FF1D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FAD6E8E-6229-44C7-80C5-BE3C78C28D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9D8CC5E-281E-47DC-A831-AB17E40A5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A9D3F54-C4C5-4D31-AF1F-F5018CFAF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AAB340A7-7DBF-4C42-A902-FBB9F2D98125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B9C5D997-AEDD-4E3B-9D6B-718D7B770C2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2527830"/>
            <a:ext cx="2298904" cy="362951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D0D1001-EACB-47D8-BB3D-6748171224CD}"/>
              </a:ext>
            </a:extLst>
          </p:cNvPr>
          <p:cNvSpPr/>
          <p:nvPr/>
        </p:nvSpPr>
        <p:spPr>
          <a:xfrm>
            <a:off x="63296" y="300332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301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95548"/>
              </p:ext>
            </p:extLst>
          </p:nvPr>
        </p:nvGraphicFramePr>
        <p:xfrm>
          <a:off x="10547967" y="480291"/>
          <a:ext cx="1644033" cy="6377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2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description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8584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새 활동 사항이 있을 때는 활동로그 탭에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8584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활동로그의 보관항목에는 보관버튼을 클릭하여 보관시킨 항목을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8584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9.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활동필드와 마찬가지로 태스크를 클릭하면 우측에 태스크 상세내용을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85847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10.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삭제버튼을 클릭하여 보관필드에서 삭제할 수 있다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858478"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858478"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240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Check point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53332"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0F190-9A28-4417-B08B-F47E5C1B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651246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Lg-01~Lg-04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활동 로그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이채은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활동 로그 화면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04D757-C09B-45F7-9815-C47F3CDD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CE5C0989-95EF-449F-B946-1A31087B7E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997" y="1616947"/>
            <a:ext cx="7781821" cy="525028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0047EFF0-CE2C-4CB5-A763-3CB99B4C4DB8}"/>
              </a:ext>
            </a:extLst>
          </p:cNvPr>
          <p:cNvSpPr/>
          <p:nvPr/>
        </p:nvSpPr>
        <p:spPr>
          <a:xfrm>
            <a:off x="57899" y="2977120"/>
            <a:ext cx="165100" cy="16238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28BDB7-EC3D-4846-A217-F293037613A8}"/>
              </a:ext>
            </a:extLst>
          </p:cNvPr>
          <p:cNvSpPr/>
          <p:nvPr/>
        </p:nvSpPr>
        <p:spPr>
          <a:xfrm>
            <a:off x="3236671" y="158000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4CBF4D-754C-4379-A7B0-FA33A68EAB87}"/>
              </a:ext>
            </a:extLst>
          </p:cNvPr>
          <p:cNvSpPr/>
          <p:nvPr/>
        </p:nvSpPr>
        <p:spPr>
          <a:xfrm>
            <a:off x="6416959" y="2427579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9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A70288-008D-4F80-817F-94841AE36C0A}"/>
              </a:ext>
            </a:extLst>
          </p:cNvPr>
          <p:cNvSpPr/>
          <p:nvPr/>
        </p:nvSpPr>
        <p:spPr>
          <a:xfrm>
            <a:off x="5723804" y="4096165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10</a:t>
            </a:r>
            <a:endParaRPr kumimoji="1"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E56A8F-127E-492A-98F1-29FA48F9B470}"/>
              </a:ext>
            </a:extLst>
          </p:cNvPr>
          <p:cNvSpPr/>
          <p:nvPr/>
        </p:nvSpPr>
        <p:spPr>
          <a:xfrm>
            <a:off x="3827800" y="1749313"/>
            <a:ext cx="1532708" cy="2791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5E1083A-BCEC-446D-8941-0A935B4DA5B5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A29DC0F-2900-4D91-ACC9-B452C5C4F9E3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D075591-82CC-482B-A842-496E1010EE05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4252395-E62B-441E-B1AA-62F45A867AF3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8126D4F6-B71A-4220-A084-F623F6F2E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C07749B2-E3A7-459D-A150-FE25601C8EF6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1C9F8C-BB26-4414-A2A1-91748F6CE0CC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4A68CF84-BDD8-487E-A82C-3E16B6005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03D7B079-EFCB-4289-894F-9E6753650208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A79951A5-365D-4422-8B08-330CAAD38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CDE50EDB-CEFE-4BCF-B611-E8E1E1548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D9EE0BC-EA04-4CA2-9EA1-19352B3B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A0FF1E0-E9A2-4D09-8CBD-2D4D67D9D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778107B-02E0-4FB6-9DBD-A9C258317A79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C79F327E-447F-4994-BB04-1479BD737C1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2527830"/>
            <a:ext cx="2298904" cy="3629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2C29A-F7CB-45FB-82CD-7E41A8EC50C3}"/>
              </a:ext>
            </a:extLst>
          </p:cNvPr>
          <p:cNvSpPr/>
          <p:nvPr/>
        </p:nvSpPr>
        <p:spPr>
          <a:xfrm>
            <a:off x="0" y="270080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651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644233"/>
              </p:ext>
            </p:extLst>
          </p:nvPr>
        </p:nvGraphicFramePr>
        <p:xfrm>
          <a:off x="10547967" y="480291"/>
          <a:ext cx="1644033" cy="6377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2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description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인력관리 탭을 클릭하여 인력관리 화면으로 이동한다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9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가용인원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탭에는 참여하고 있는 프로젝트 수가 없는 인원을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en-US" altLang="ko-KR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9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가용인원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이름 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직책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연락처를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 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버튼을 클릭하여 해당 인원의 프로필을 보거나 프로젝트를 할당할 수 있다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9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프로필보기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클릭 시 해당 인원의 상세프로필로 이동한다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팀의 생성된 프로젝트 리스트를 나열하고 프로젝트 클릭 시  해당 프로젝트에 추가된다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32527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검색 기능을 구현하여 이름과 직책으로 검색 할 수 있도록 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643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9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페이징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처리 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013897"/>
                  </a:ext>
                </a:extLst>
              </a:tr>
              <a:tr h="240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Check point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53332"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0F190-9A28-4417-B08B-F47E5C1B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362083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Ml-01~Ml-05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가용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이채은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활동 로그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가용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04D757-C09B-45F7-9815-C47F3CDD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61F6F-FD09-4663-9019-C3E3D4696D2F}"/>
              </a:ext>
            </a:extLst>
          </p:cNvPr>
          <p:cNvSpPr/>
          <p:nvPr/>
        </p:nvSpPr>
        <p:spPr>
          <a:xfrm>
            <a:off x="92009" y="345995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DC8FA28-A818-46CB-A50E-D9BBF49097E3}"/>
                  </a:ext>
                </a:extLst>
              </p14:cNvPr>
              <p14:cNvContentPartPr/>
              <p14:nvPr/>
            </p14:nvContentPartPr>
            <p14:xfrm>
              <a:off x="3947720" y="1653540"/>
              <a:ext cx="1272960" cy="332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DC8FA28-A818-46CB-A50E-D9BBF49097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20" y="1644540"/>
                <a:ext cx="12906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08EEFF0-FCE0-4FFD-B3E3-35B9C414358D}"/>
                  </a:ext>
                </a:extLst>
              </p14:cNvPr>
              <p14:cNvContentPartPr/>
              <p14:nvPr/>
            </p14:nvContentPartPr>
            <p14:xfrm>
              <a:off x="4105400" y="1841460"/>
              <a:ext cx="1229760" cy="91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08EEFF0-FCE0-4FFD-B3E3-35B9C41435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9389" y="1805460"/>
                <a:ext cx="1301421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5C341B-C5B2-4190-B1E6-833F7163CFD6}"/>
              </a:ext>
            </a:extLst>
          </p:cNvPr>
          <p:cNvGrpSpPr/>
          <p:nvPr/>
        </p:nvGrpSpPr>
        <p:grpSpPr>
          <a:xfrm>
            <a:off x="4028720" y="1705740"/>
            <a:ext cx="1174680" cy="232200"/>
            <a:chOff x="4028720" y="1705740"/>
            <a:chExt cx="11746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EE99BA-F955-4EB7-9BA7-7E1009F51442}"/>
                    </a:ext>
                  </a:extLst>
                </p14:cNvPr>
                <p14:cNvContentPartPr/>
                <p14:nvPr/>
              </p14:nvContentPartPr>
              <p14:xfrm>
                <a:off x="4086320" y="1916700"/>
                <a:ext cx="585000" cy="21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0C838F9-6383-C64D-95C3-FF69B20F60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7680" y="1908060"/>
                  <a:ext cx="602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E500693-ED98-48B2-B2E5-0AB99A38FEBC}"/>
                    </a:ext>
                  </a:extLst>
                </p14:cNvPr>
                <p14:cNvContentPartPr/>
                <p14:nvPr/>
              </p14:nvContentPartPr>
              <p14:xfrm>
                <a:off x="4028720" y="1705740"/>
                <a:ext cx="999000" cy="187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E06CAED-92CC-6C46-B93A-06D1BC689A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0080" y="1697100"/>
                  <a:ext cx="1016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14DD55D-9AF0-4339-B13A-5D33368A3F80}"/>
                    </a:ext>
                  </a:extLst>
                </p14:cNvPr>
                <p14:cNvContentPartPr/>
                <p14:nvPr/>
              </p14:nvContentPartPr>
              <p14:xfrm>
                <a:off x="4738640" y="1923900"/>
                <a:ext cx="4647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71B7D2E-3EF0-6F4F-9527-6354818031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2640" y="1887900"/>
                  <a:ext cx="5364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3FE74D5-4333-4F00-9D96-14EC92C5D916}"/>
              </a:ext>
            </a:extLst>
          </p:cNvPr>
          <p:cNvSpPr/>
          <p:nvPr/>
        </p:nvSpPr>
        <p:spPr>
          <a:xfrm>
            <a:off x="53354" y="2979938"/>
            <a:ext cx="165100" cy="16238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F2F233-716B-417B-9436-490E9EFA1E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12" y="1626191"/>
            <a:ext cx="2681894" cy="678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F11BC9-AB50-48A9-97F8-D8353EAED941}"/>
              </a:ext>
            </a:extLst>
          </p:cNvPr>
          <p:cNvSpPr/>
          <p:nvPr/>
        </p:nvSpPr>
        <p:spPr>
          <a:xfrm>
            <a:off x="2727844" y="1768584"/>
            <a:ext cx="899018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accent1">
                    <a:lumMod val="75000"/>
                  </a:schemeClr>
                </a:solidFill>
              </a:rPr>
              <a:t>가용인원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58F39C-879B-4E85-847E-05454D81EBC8}"/>
              </a:ext>
            </a:extLst>
          </p:cNvPr>
          <p:cNvSpPr/>
          <p:nvPr/>
        </p:nvSpPr>
        <p:spPr>
          <a:xfrm>
            <a:off x="3698038" y="1768583"/>
            <a:ext cx="1040601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전체인원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B73227-6831-4224-BA81-9475949BCA55}"/>
              </a:ext>
            </a:extLst>
          </p:cNvPr>
          <p:cNvSpPr/>
          <p:nvPr/>
        </p:nvSpPr>
        <p:spPr>
          <a:xfrm>
            <a:off x="4735891" y="1768577"/>
            <a:ext cx="1360109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프로젝트</a:t>
            </a:r>
            <a:r>
              <a:rPr kumimoji="1" lang="ko-KR" altLang="en-US" sz="1200" dirty="0">
                <a:solidFill>
                  <a:schemeClr val="tx1"/>
                </a:solidFill>
              </a:rPr>
              <a:t> 별 인원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8634C1A4-BC10-42AC-8002-295C1621CA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4594" y="5807603"/>
            <a:ext cx="3228492" cy="6726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EB2BA8-D01D-4B69-890C-EB98E6F6B1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8540" y="2806652"/>
            <a:ext cx="7169889" cy="25868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48AB9F-1190-42B4-800E-DB5D6438BC88}"/>
              </a:ext>
            </a:extLst>
          </p:cNvPr>
          <p:cNvSpPr/>
          <p:nvPr/>
        </p:nvSpPr>
        <p:spPr>
          <a:xfrm>
            <a:off x="2570593" y="187697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303128-4D43-4E92-B469-FFC11E497E0C}"/>
              </a:ext>
            </a:extLst>
          </p:cNvPr>
          <p:cNvSpPr/>
          <p:nvPr/>
        </p:nvSpPr>
        <p:spPr>
          <a:xfrm>
            <a:off x="3090993" y="2917372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42C81E-05D5-4B47-81A7-A52CC4A90642}"/>
              </a:ext>
            </a:extLst>
          </p:cNvPr>
          <p:cNvSpPr/>
          <p:nvPr/>
        </p:nvSpPr>
        <p:spPr>
          <a:xfrm>
            <a:off x="4367200" y="2833156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AA480B-E4A4-458B-BF12-6FC15D4E057E}"/>
              </a:ext>
            </a:extLst>
          </p:cNvPr>
          <p:cNvSpPr/>
          <p:nvPr/>
        </p:nvSpPr>
        <p:spPr>
          <a:xfrm>
            <a:off x="4297463" y="3319914"/>
            <a:ext cx="1333257" cy="1673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프로필 보기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</a:rPr>
              <a:t>프로젝트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sz="1200" dirty="0">
                <a:solidFill>
                  <a:schemeClr val="tx1"/>
                </a:solidFill>
              </a:rPr>
              <a:t>PMS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sz="1200" dirty="0">
                <a:solidFill>
                  <a:schemeClr val="tx1"/>
                </a:solidFill>
              </a:rPr>
              <a:t>ABC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sz="1200" dirty="0">
                <a:solidFill>
                  <a:schemeClr val="tx1"/>
                </a:solidFill>
              </a:rPr>
              <a:t>DEF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A6D874-7C7C-445B-B00A-0A196CA607A0}"/>
              </a:ext>
            </a:extLst>
          </p:cNvPr>
          <p:cNvSpPr/>
          <p:nvPr/>
        </p:nvSpPr>
        <p:spPr>
          <a:xfrm>
            <a:off x="4373496" y="346232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403ABE-DD11-4C5E-A453-06CA8A37CEEA}"/>
              </a:ext>
            </a:extLst>
          </p:cNvPr>
          <p:cNvSpPr/>
          <p:nvPr/>
        </p:nvSpPr>
        <p:spPr>
          <a:xfrm>
            <a:off x="4381880" y="4059093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9BDEEC-3320-4521-93B6-8747F560D354}"/>
              </a:ext>
            </a:extLst>
          </p:cNvPr>
          <p:cNvSpPr/>
          <p:nvPr/>
        </p:nvSpPr>
        <p:spPr>
          <a:xfrm>
            <a:off x="7459599" y="1841460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F430AA-BCC6-4178-BCC9-A75F03DEB2AB}"/>
              </a:ext>
            </a:extLst>
          </p:cNvPr>
          <p:cNvSpPr/>
          <p:nvPr/>
        </p:nvSpPr>
        <p:spPr>
          <a:xfrm>
            <a:off x="4761174" y="580759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9005FA-CC97-4015-B986-B966F1BF5D2F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7C84176-C838-42EB-9789-91CEC1EE29D0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4BE3BE2E-B19A-43ED-A33B-BB63F38E612B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CE6A576-2889-489F-AEBD-02C6D8540B77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47DB3B25-0D6C-4175-BBA7-7F9C63E40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06489982-1F5B-4D25-A59C-0870770CBE0A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2F2EF4A-4BAB-4DDC-B627-4DCE35279821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EC219ADA-0B0A-4358-9670-3B1FAD84B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0897581F-368B-4299-8994-CE34E1E7D1B4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7" name="그림 56">
                    <a:extLst>
                      <a:ext uri="{FF2B5EF4-FFF2-40B4-BE49-F238E27FC236}">
                        <a16:creationId xmlns:a16="http://schemas.microsoft.com/office/drawing/2014/main" id="{83E7EB02-B9E3-470A-A3C7-160163484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4FD58FF-D0E5-4C77-A4EF-9815CA632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7554A5E-BD57-46A3-8681-1527A7F57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BC968C-73CE-4BD7-9A8F-C65A0AA66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C6FBADC-E966-4C73-9DA1-BFE4BA9CE81A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B969187-4E13-4CD9-A44F-CDAAA82FC48F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2527830"/>
            <a:ext cx="2298904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4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600214"/>
              </p:ext>
            </p:extLst>
          </p:nvPr>
        </p:nvGraphicFramePr>
        <p:xfrm>
          <a:off x="10547967" y="480291"/>
          <a:ext cx="1644033" cy="6377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50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description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 인원 탭을 클릭하면 전체 인원 리스트를 출력한다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3252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013897"/>
                  </a:ext>
                </a:extLst>
              </a:tr>
              <a:tr h="250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Check point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49823"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0F190-9A28-4417-B08B-F47E5C1B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49088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Ml-01~Ml-05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전체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이채은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활동 로그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전체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04D757-C09B-45F7-9815-C47F3CDD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DC8FA28-A818-46CB-A50E-D9BBF49097E3}"/>
                  </a:ext>
                </a:extLst>
              </p14:cNvPr>
              <p14:cNvContentPartPr/>
              <p14:nvPr/>
            </p14:nvContentPartPr>
            <p14:xfrm>
              <a:off x="3947720" y="1653540"/>
              <a:ext cx="1272960" cy="332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DC8FA28-A818-46CB-A50E-D9BBF49097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20" y="1644540"/>
                <a:ext cx="12906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08EEFF0-FCE0-4FFD-B3E3-35B9C414358D}"/>
                  </a:ext>
                </a:extLst>
              </p14:cNvPr>
              <p14:cNvContentPartPr/>
              <p14:nvPr/>
            </p14:nvContentPartPr>
            <p14:xfrm>
              <a:off x="4105400" y="1841460"/>
              <a:ext cx="1229760" cy="91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08EEFF0-FCE0-4FFD-B3E3-35B9C41435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9389" y="1805460"/>
                <a:ext cx="1301421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5C341B-C5B2-4190-B1E6-833F7163CFD6}"/>
              </a:ext>
            </a:extLst>
          </p:cNvPr>
          <p:cNvGrpSpPr/>
          <p:nvPr/>
        </p:nvGrpSpPr>
        <p:grpSpPr>
          <a:xfrm>
            <a:off x="4028720" y="1705740"/>
            <a:ext cx="1174680" cy="232200"/>
            <a:chOff x="4028720" y="1705740"/>
            <a:chExt cx="11746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EE99BA-F955-4EB7-9BA7-7E1009F51442}"/>
                    </a:ext>
                  </a:extLst>
                </p14:cNvPr>
                <p14:cNvContentPartPr/>
                <p14:nvPr/>
              </p14:nvContentPartPr>
              <p14:xfrm>
                <a:off x="4086320" y="1916700"/>
                <a:ext cx="585000" cy="21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0C838F9-6383-C64D-95C3-FF69B20F60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7680" y="1908060"/>
                  <a:ext cx="602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E500693-ED98-48B2-B2E5-0AB99A38FEBC}"/>
                    </a:ext>
                  </a:extLst>
                </p14:cNvPr>
                <p14:cNvContentPartPr/>
                <p14:nvPr/>
              </p14:nvContentPartPr>
              <p14:xfrm>
                <a:off x="4028720" y="1705740"/>
                <a:ext cx="999000" cy="187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E06CAED-92CC-6C46-B93A-06D1BC689A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0080" y="1697100"/>
                  <a:ext cx="1016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14DD55D-9AF0-4339-B13A-5D33368A3F80}"/>
                    </a:ext>
                  </a:extLst>
                </p14:cNvPr>
                <p14:cNvContentPartPr/>
                <p14:nvPr/>
              </p14:nvContentPartPr>
              <p14:xfrm>
                <a:off x="4738640" y="1923900"/>
                <a:ext cx="4647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71B7D2E-3EF0-6F4F-9527-6354818031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2640" y="1887900"/>
                  <a:ext cx="5364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3FE74D5-4333-4F00-9D96-14EC92C5D916}"/>
              </a:ext>
            </a:extLst>
          </p:cNvPr>
          <p:cNvSpPr/>
          <p:nvPr/>
        </p:nvSpPr>
        <p:spPr>
          <a:xfrm>
            <a:off x="53354" y="2979938"/>
            <a:ext cx="165100" cy="16238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F2F233-716B-417B-9436-490E9EFA1E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12" y="1626191"/>
            <a:ext cx="2681894" cy="678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F11BC9-AB50-48A9-97F8-D8353EAED941}"/>
              </a:ext>
            </a:extLst>
          </p:cNvPr>
          <p:cNvSpPr/>
          <p:nvPr/>
        </p:nvSpPr>
        <p:spPr>
          <a:xfrm>
            <a:off x="2727844" y="1768584"/>
            <a:ext cx="899018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accent1">
                    <a:lumMod val="75000"/>
                  </a:schemeClr>
                </a:solidFill>
              </a:rPr>
              <a:t>가용인원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58F39C-879B-4E85-847E-05454D81EBC8}"/>
              </a:ext>
            </a:extLst>
          </p:cNvPr>
          <p:cNvSpPr/>
          <p:nvPr/>
        </p:nvSpPr>
        <p:spPr>
          <a:xfrm>
            <a:off x="3698038" y="1768583"/>
            <a:ext cx="1040601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전체인원</a:t>
            </a:r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8634C1A4-BC10-42AC-8002-295C1621CA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4594" y="5807603"/>
            <a:ext cx="3228492" cy="6726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EB2BA8-D01D-4B69-890C-EB98E6F6B1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78540" y="2806652"/>
            <a:ext cx="7169889" cy="258684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EC76A1-0EF5-4099-9B60-E0CC7D608A52}"/>
              </a:ext>
            </a:extLst>
          </p:cNvPr>
          <p:cNvSpPr/>
          <p:nvPr/>
        </p:nvSpPr>
        <p:spPr>
          <a:xfrm>
            <a:off x="3573886" y="1852878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283B26-3ABE-4A93-A33F-B4DE02BD54AA}"/>
              </a:ext>
            </a:extLst>
          </p:cNvPr>
          <p:cNvSpPr/>
          <p:nvPr/>
        </p:nvSpPr>
        <p:spPr>
          <a:xfrm>
            <a:off x="4735891" y="1768577"/>
            <a:ext cx="1360109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프로젝트</a:t>
            </a:r>
            <a:r>
              <a:rPr kumimoji="1" lang="ko-KR" altLang="en-US" sz="1200" dirty="0">
                <a:solidFill>
                  <a:schemeClr val="tx1"/>
                </a:solidFill>
              </a:rPr>
              <a:t> 별 인원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20C0186-4E86-4E3A-B4AB-491375B80222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8A682D-CF96-4A9C-92C0-B3FFA949041D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25B8F25-E50F-4AD2-A364-AA787437CF9D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287F82D-790A-4376-878B-CCEE3AEA7B38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60A90D0A-53FF-4D54-8E34-0073720E8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167D4B7C-BFC0-43CE-A881-1B3A057AD79D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31487C7B-751A-4CED-A69B-FF3865DF2C3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54" name="그림 53">
                    <a:extLst>
                      <a:ext uri="{FF2B5EF4-FFF2-40B4-BE49-F238E27FC236}">
                        <a16:creationId xmlns:a16="http://schemas.microsoft.com/office/drawing/2014/main" id="{83831F23-4260-4805-9A99-E3495E910A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CCF14028-944B-4C03-9594-393AC4D61176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539A184D-9E7D-4557-B0FE-CB69AE01AA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19B6886-B94B-4BF0-BC6E-C699B1179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D30B745-AE42-4035-B6EB-DA6E748F4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FC3E38D3-27DE-421E-A709-F797AF1B2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ED7E541-801B-4C6D-AD6A-15AD4C1FA2FC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0DCB987A-BF85-4940-AB7B-CDB13946520F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" y="2538586"/>
            <a:ext cx="2321745" cy="38000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7E9477-16CB-4213-A5AF-2F1B701AC625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2527830"/>
            <a:ext cx="2298904" cy="3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7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10447"/>
              </p:ext>
            </p:extLst>
          </p:nvPr>
        </p:nvGraphicFramePr>
        <p:xfrm>
          <a:off x="10547967" y="480291"/>
          <a:ext cx="1644033" cy="6377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50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description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전체인원 탭을 클릭하면 전체인원 리스트를 출력한다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 별 인원 탭을 클릭하면 인원 리스트를 프로젝트 별로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3252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640859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013897"/>
                  </a:ext>
                </a:extLst>
              </a:tr>
              <a:tr h="250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Check point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4982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처리 없이 프로젝트 별로 나열되도록 하고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프로젝트명을 통해 검색할 수 있도록 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0F190-9A28-4417-B08B-F47E5C1B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3798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Ml-01~Ml-05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P.J</a:t>
                      </a:r>
                      <a:r>
                        <a:rPr lang="ko-KR" altLang="en-US" sz="900" b="1" dirty="0"/>
                        <a:t>별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이채은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활동 로그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프로젝트 별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04D757-C09B-45F7-9815-C47F3CDD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DC8FA28-A818-46CB-A50E-D9BBF49097E3}"/>
                  </a:ext>
                </a:extLst>
              </p14:cNvPr>
              <p14:cNvContentPartPr/>
              <p14:nvPr/>
            </p14:nvContentPartPr>
            <p14:xfrm>
              <a:off x="3947720" y="1653540"/>
              <a:ext cx="1272960" cy="332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DC8FA28-A818-46CB-A50E-D9BBF49097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720" y="1644540"/>
                <a:ext cx="12906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08EEFF0-FCE0-4FFD-B3E3-35B9C414358D}"/>
                  </a:ext>
                </a:extLst>
              </p14:cNvPr>
              <p14:cNvContentPartPr/>
              <p14:nvPr/>
            </p14:nvContentPartPr>
            <p14:xfrm>
              <a:off x="4105400" y="1841460"/>
              <a:ext cx="1229760" cy="91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08EEFF0-FCE0-4FFD-B3E3-35B9C41435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9389" y="1805460"/>
                <a:ext cx="1301421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5C341B-C5B2-4190-B1E6-833F7163CFD6}"/>
              </a:ext>
            </a:extLst>
          </p:cNvPr>
          <p:cNvGrpSpPr/>
          <p:nvPr/>
        </p:nvGrpSpPr>
        <p:grpSpPr>
          <a:xfrm>
            <a:off x="4028720" y="1705740"/>
            <a:ext cx="1174680" cy="232200"/>
            <a:chOff x="4028720" y="1705740"/>
            <a:chExt cx="11746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EE99BA-F955-4EB7-9BA7-7E1009F51442}"/>
                    </a:ext>
                  </a:extLst>
                </p14:cNvPr>
                <p14:cNvContentPartPr/>
                <p14:nvPr/>
              </p14:nvContentPartPr>
              <p14:xfrm>
                <a:off x="4086320" y="1916700"/>
                <a:ext cx="585000" cy="21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0C838F9-6383-C64D-95C3-FF69B20F60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7680" y="1908060"/>
                  <a:ext cx="602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E500693-ED98-48B2-B2E5-0AB99A38FEBC}"/>
                    </a:ext>
                  </a:extLst>
                </p14:cNvPr>
                <p14:cNvContentPartPr/>
                <p14:nvPr/>
              </p14:nvContentPartPr>
              <p14:xfrm>
                <a:off x="4028720" y="1705740"/>
                <a:ext cx="999000" cy="187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E06CAED-92CC-6C46-B93A-06D1BC689A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0080" y="1697100"/>
                  <a:ext cx="1016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14DD55D-9AF0-4339-B13A-5D33368A3F80}"/>
                    </a:ext>
                  </a:extLst>
                </p14:cNvPr>
                <p14:cNvContentPartPr/>
                <p14:nvPr/>
              </p14:nvContentPartPr>
              <p14:xfrm>
                <a:off x="4738640" y="1923900"/>
                <a:ext cx="4647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71B7D2E-3EF0-6F4F-9527-6354818031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2640" y="1887900"/>
                  <a:ext cx="5364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3FE74D5-4333-4F00-9D96-14EC92C5D916}"/>
              </a:ext>
            </a:extLst>
          </p:cNvPr>
          <p:cNvSpPr/>
          <p:nvPr/>
        </p:nvSpPr>
        <p:spPr>
          <a:xfrm>
            <a:off x="53354" y="2979938"/>
            <a:ext cx="165100" cy="16238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8F2F233-716B-417B-9436-490E9EFA1E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12" y="1626191"/>
            <a:ext cx="2681894" cy="678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F11BC9-AB50-48A9-97F8-D8353EAED941}"/>
              </a:ext>
            </a:extLst>
          </p:cNvPr>
          <p:cNvSpPr/>
          <p:nvPr/>
        </p:nvSpPr>
        <p:spPr>
          <a:xfrm>
            <a:off x="2727844" y="1768584"/>
            <a:ext cx="899018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가용인원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58F39C-879B-4E85-847E-05454D81EBC8}"/>
              </a:ext>
            </a:extLst>
          </p:cNvPr>
          <p:cNvSpPr/>
          <p:nvPr/>
        </p:nvSpPr>
        <p:spPr>
          <a:xfrm>
            <a:off x="3698038" y="1768583"/>
            <a:ext cx="1040601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전체인원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D8DCE9-486A-4C13-86EC-DA7405C97923}"/>
              </a:ext>
            </a:extLst>
          </p:cNvPr>
          <p:cNvSpPr/>
          <p:nvPr/>
        </p:nvSpPr>
        <p:spPr>
          <a:xfrm>
            <a:off x="4735891" y="1768577"/>
            <a:ext cx="1360109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accent1">
                    <a:lumMod val="75000"/>
                  </a:schemeClr>
                </a:solidFill>
              </a:rPr>
              <a:t>프로젝트</a:t>
            </a:r>
            <a:r>
              <a:rPr kumimoji="1"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 별 인원</a:t>
            </a:r>
            <a:endParaRPr kumimoji="1" lang="ko-Kore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3B9A871-8CEA-4E8E-88A7-29E0B9DC3B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6862" y="2792467"/>
            <a:ext cx="4801032" cy="173217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64CDA5-98F6-4586-A43D-06D72C4A4E5E}"/>
              </a:ext>
            </a:extLst>
          </p:cNvPr>
          <p:cNvSpPr/>
          <p:nvPr/>
        </p:nvSpPr>
        <p:spPr>
          <a:xfrm>
            <a:off x="3626862" y="2440159"/>
            <a:ext cx="1360110" cy="30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프로젝트명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CB457A54-6557-4246-BC83-75AA62BE87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7894" y="2792467"/>
            <a:ext cx="1206071" cy="17321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3100C02-1C0D-4F79-8DD0-97A28BE762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6862" y="5012821"/>
            <a:ext cx="4801032" cy="173217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F2535B-D2DB-4ECC-BF90-C2E4E2AD4403}"/>
              </a:ext>
            </a:extLst>
          </p:cNvPr>
          <p:cNvSpPr/>
          <p:nvPr/>
        </p:nvSpPr>
        <p:spPr>
          <a:xfrm>
            <a:off x="3628301" y="4656057"/>
            <a:ext cx="1360110" cy="30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프로젝트명</a:t>
            </a: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9EAE79A4-9464-475F-AB3B-6F681E98FF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1480" y="5012821"/>
            <a:ext cx="1206071" cy="173217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262551-94A3-451D-AA4A-3A8BB4612A4B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796F60-DE86-4550-894B-2545B7C32EFA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1737ED0-EB7E-47B1-ADE8-4595250D6278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B75023A-5164-4966-BBEF-63DC3AEDE56E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72053CDD-A4C6-46F5-AA39-21388691F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D2B70107-780C-4BD0-982B-E311DEFCEA35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1AC4C8DE-6B92-4F00-8BD0-95F48598DF02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E59BD862-8225-44BD-99D3-21E8F2773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DB562772-F7C5-4BA5-917A-9F8D05169CF1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FFEFCF56-6A50-4093-B60C-413A12830F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15847C3-AC43-485D-929A-697C24281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5BE65C7-03C5-4A0F-8663-24AE4B431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8635F6C-842F-4C9D-A98F-8B17D66DA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D4B6D7D-C2ED-4199-AD69-B39241DD2FBF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20FB24B5-07D5-4103-9F95-A777C25CAD4C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" y="2538586"/>
            <a:ext cx="2321745" cy="38000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A859E31-58D8-4511-9BD5-E1BE3FC58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2527830"/>
            <a:ext cx="2298904" cy="36295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246D66-DED3-4496-A9E4-A0DDA34FB8CE}"/>
              </a:ext>
            </a:extLst>
          </p:cNvPr>
          <p:cNvSpPr/>
          <p:nvPr/>
        </p:nvSpPr>
        <p:spPr>
          <a:xfrm>
            <a:off x="4514392" y="1844181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C3C03CE-F9B0-453A-9D26-AEA09E984300}"/>
              </a:ext>
            </a:extLst>
          </p:cNvPr>
          <p:cNvSpPr/>
          <p:nvPr/>
        </p:nvSpPr>
        <p:spPr>
          <a:xfrm>
            <a:off x="3321975" y="279246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931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47742"/>
              </p:ext>
            </p:extLst>
          </p:nvPr>
        </p:nvGraphicFramePr>
        <p:xfrm>
          <a:off x="10547967" y="480291"/>
          <a:ext cx="1644033" cy="6377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6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description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멤버 프로필에는 이름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직책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번호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이메일을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95962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참여중인 프로젝트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최근 마감한 프로젝트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예정된 프로젝트 리스트를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시작일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마감일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상태를 표시한다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각 프로젝트를 클릭하면 해당 프로젝트 상세화면으로 이동한다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4. </a:t>
                      </a:r>
                      <a:r>
                        <a:rPr lang="ko-KR" altLang="en-US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새로운 프로젝트를 추가 할당할 수 있다</a:t>
                      </a:r>
                      <a:r>
                        <a:rPr lang="en-US" altLang="ko-KR" sz="9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32527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013897"/>
                  </a:ext>
                </a:extLst>
              </a:tr>
              <a:tr h="236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Check point</a:t>
                      </a:r>
                      <a:endParaRPr lang="ko-KR" altLang="en-US" sz="9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76089"/>
                  </a:ext>
                </a:extLst>
              </a:tr>
              <a:tr h="70815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페이징</a:t>
                      </a:r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처리 없이 프로젝트 별로 나열되도록 하고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프로젝트명을 통해 검색할 수 있도록 한다</a:t>
                      </a:r>
                      <a:r>
                        <a:rPr lang="en-US" altLang="ko-KR" sz="9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646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0F190-9A28-4417-B08B-F47E5C1BA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86177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Ml-01~Ml-05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프로필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이채은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 err="1"/>
                        <a:t>메인화면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활동 로그 화면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각 인원 폴더 </a:t>
                      </a:r>
                      <a:r>
                        <a:rPr lang="en-US" altLang="ko-KR" sz="900" b="1" dirty="0"/>
                        <a:t>-&gt; </a:t>
                      </a:r>
                      <a:r>
                        <a:rPr lang="ko-KR" altLang="en-US" sz="900" b="1" dirty="0"/>
                        <a:t>멤버 프로필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604D757-C09B-45F7-9815-C47F3CDD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3FE74D5-4333-4F00-9D96-14EC92C5D916}"/>
              </a:ext>
            </a:extLst>
          </p:cNvPr>
          <p:cNvSpPr/>
          <p:nvPr/>
        </p:nvSpPr>
        <p:spPr>
          <a:xfrm>
            <a:off x="53354" y="2979938"/>
            <a:ext cx="165100" cy="16238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262551-94A3-451D-AA4A-3A8BB4612A4B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796F60-DE86-4550-894B-2545B7C32EFA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1737ED0-EB7E-47B1-ADE8-4595250D6278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B75023A-5164-4966-BBEF-63DC3AEDE56E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72053CDD-A4C6-46F5-AA39-21388691F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D2B70107-780C-4BD0-982B-E311DEFCEA35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1AC4C8DE-6B92-4F00-8BD0-95F48598DF02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E59BD862-8225-44BD-99D3-21E8F2773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DB562772-F7C5-4BA5-917A-9F8D05169CF1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FFEFCF56-6A50-4093-B60C-413A12830F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15847C3-AC43-485D-929A-697C24281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5BE65C7-03C5-4A0F-8663-24AE4B431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8635F6C-842F-4C9D-A98F-8B17D66DA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D4B6D7D-C2ED-4199-AD69-B39241DD2FBF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20FB24B5-07D5-4103-9F95-A777C25CAD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" y="2538586"/>
            <a:ext cx="2321745" cy="38000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A859E31-58D8-4511-9BD5-E1BE3FC5819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2527830"/>
            <a:ext cx="2298904" cy="362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F3F9B6E-00E5-4481-B0F7-7E339A14A222}"/>
                  </a:ext>
                </a:extLst>
              </p14:cNvPr>
              <p14:cNvContentPartPr/>
              <p14:nvPr/>
            </p14:nvContentPartPr>
            <p14:xfrm>
              <a:off x="3947720" y="1653540"/>
              <a:ext cx="1272960" cy="33228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F3F9B6E-00E5-4481-B0F7-7E339A14A2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8720" y="1644540"/>
                <a:ext cx="12906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47CE3C4E-CA42-4C81-B1D6-D64D81A6A51E}"/>
                  </a:ext>
                </a:extLst>
              </p14:cNvPr>
              <p14:cNvContentPartPr/>
              <p14:nvPr/>
            </p14:nvContentPartPr>
            <p14:xfrm>
              <a:off x="4105400" y="1841460"/>
              <a:ext cx="1229760" cy="9108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47CE3C4E-CA42-4C81-B1D6-D64D81A6A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9389" y="1805460"/>
                <a:ext cx="1301421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EC72722-771B-4681-AEA4-1ADF87124C87}"/>
              </a:ext>
            </a:extLst>
          </p:cNvPr>
          <p:cNvGrpSpPr/>
          <p:nvPr/>
        </p:nvGrpSpPr>
        <p:grpSpPr>
          <a:xfrm>
            <a:off x="4028720" y="1705740"/>
            <a:ext cx="1174680" cy="232200"/>
            <a:chOff x="4028720" y="1705740"/>
            <a:chExt cx="11746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A33563B-22F8-4D7A-8C77-A9935BCAAFE4}"/>
                    </a:ext>
                  </a:extLst>
                </p14:cNvPr>
                <p14:cNvContentPartPr/>
                <p14:nvPr/>
              </p14:nvContentPartPr>
              <p14:xfrm>
                <a:off x="4086320" y="1916700"/>
                <a:ext cx="585000" cy="21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0C838F9-6383-C64D-95C3-FF69B20F60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7680" y="1908060"/>
                  <a:ext cx="602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E5AD508-54FD-41AB-965F-683B12ACD6D4}"/>
                    </a:ext>
                  </a:extLst>
                </p14:cNvPr>
                <p14:cNvContentPartPr/>
                <p14:nvPr/>
              </p14:nvContentPartPr>
              <p14:xfrm>
                <a:off x="4028720" y="1705740"/>
                <a:ext cx="999000" cy="187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E06CAED-92CC-6C46-B93A-06D1BC689A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0080" y="1697100"/>
                  <a:ext cx="1016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1FE5321-4EE3-4976-BE4C-BBB58DCBC154}"/>
                    </a:ext>
                  </a:extLst>
                </p14:cNvPr>
                <p14:cNvContentPartPr/>
                <p14:nvPr/>
              </p14:nvContentPartPr>
              <p14:xfrm>
                <a:off x="4738640" y="1923900"/>
                <a:ext cx="4647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71B7D2E-3EF0-6F4F-9527-6354818031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2640" y="1887900"/>
                  <a:ext cx="5364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031D6B-471E-4129-9403-10F3175B9F46}"/>
              </a:ext>
            </a:extLst>
          </p:cNvPr>
          <p:cNvSpPr/>
          <p:nvPr/>
        </p:nvSpPr>
        <p:spPr>
          <a:xfrm>
            <a:off x="2651331" y="1737861"/>
            <a:ext cx="1360109" cy="495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accent1"/>
                </a:solidFill>
              </a:rPr>
              <a:t>멤버 프로필</a:t>
            </a:r>
            <a:endParaRPr kumimoji="1" lang="ko-Kore-KR" altLang="en-US" sz="1200" b="1" dirty="0">
              <a:solidFill>
                <a:schemeClr val="accent1"/>
              </a:solidFill>
            </a:endParaRPr>
          </a:p>
        </p:txBody>
      </p:sp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735805B8-A0A8-494D-AF18-C74086C40E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5945" y="2326956"/>
            <a:ext cx="1912695" cy="4137087"/>
          </a:xfrm>
          <a:prstGeom prst="rect">
            <a:avLst/>
          </a:prstGeom>
        </p:spPr>
      </p:pic>
      <p:pic>
        <p:nvPicPr>
          <p:cNvPr id="64" name="그림 63" descr="테이블이(가) 표시된 사진&#10;&#10;자동 생성된 설명">
            <a:extLst>
              <a:ext uri="{FF2B5EF4-FFF2-40B4-BE49-F238E27FC236}">
                <a16:creationId xmlns:a16="http://schemas.microsoft.com/office/drawing/2014/main" id="{4DCDC9C1-5FD2-40EE-A44D-6090543410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70733" y="2328689"/>
            <a:ext cx="5264354" cy="303848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DA5812-F656-4B34-98D6-49643243EE04}"/>
              </a:ext>
            </a:extLst>
          </p:cNvPr>
          <p:cNvSpPr/>
          <p:nvPr/>
        </p:nvSpPr>
        <p:spPr>
          <a:xfrm>
            <a:off x="3035962" y="2295777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924D4E5-3960-494E-AB32-8285819AF344}"/>
              </a:ext>
            </a:extLst>
          </p:cNvPr>
          <p:cNvSpPr/>
          <p:nvPr/>
        </p:nvSpPr>
        <p:spPr>
          <a:xfrm>
            <a:off x="4796698" y="214958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69" name="그림 68" descr="텍스트이(가) 표시된 사진&#10;&#10;자동 생성된 설명">
            <a:extLst>
              <a:ext uri="{FF2B5EF4-FFF2-40B4-BE49-F238E27FC236}">
                <a16:creationId xmlns:a16="http://schemas.microsoft.com/office/drawing/2014/main" id="{4320E297-3C81-4682-A39D-E034CC31A1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7720" y="5339221"/>
            <a:ext cx="1422400" cy="43180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E7110-6C3A-48F4-91E4-6C920EB327F9}"/>
              </a:ext>
            </a:extLst>
          </p:cNvPr>
          <p:cNvSpPr/>
          <p:nvPr/>
        </p:nvSpPr>
        <p:spPr>
          <a:xfrm>
            <a:off x="5092121" y="3191474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ABDC4AC-0205-4773-8387-93950F15091F}"/>
              </a:ext>
            </a:extLst>
          </p:cNvPr>
          <p:cNvSpPr/>
          <p:nvPr/>
        </p:nvSpPr>
        <p:spPr>
          <a:xfrm>
            <a:off x="4870733" y="5204460"/>
            <a:ext cx="295423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B34C12-CED4-46BC-BE28-E4321242FDBB}"/>
              </a:ext>
            </a:extLst>
          </p:cNvPr>
          <p:cNvSpPr/>
          <p:nvPr/>
        </p:nvSpPr>
        <p:spPr>
          <a:xfrm>
            <a:off x="7972425" y="1653540"/>
            <a:ext cx="2390775" cy="55872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501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1.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주제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, </a:t>
            </a:r>
            <a:r>
              <a:rPr lang="ko-KR" altLang="en-US" sz="2400" b="1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프로젝트관리의 개념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D955A0-60D7-3E48-B629-B272595D09B1}"/>
              </a:ext>
            </a:extLst>
          </p:cNvPr>
          <p:cNvSpPr/>
          <p:nvPr/>
        </p:nvSpPr>
        <p:spPr>
          <a:xfrm>
            <a:off x="2128809" y="561089"/>
            <a:ext cx="9694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 프로젝트 관리 협회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(PMI)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에서는 제시하는 프로젝트 관리 업무 </a:t>
            </a:r>
            <a:r>
              <a:rPr lang="en-US" altLang="ko-KR" dirty="0">
                <a:solidFill>
                  <a:srgbClr val="909399"/>
                </a:solidFill>
                <a:latin typeface="Helvetica Neue" panose="02000503000000020004" pitchFamily="2" charset="0"/>
              </a:rPr>
              <a:t>9</a:t>
            </a:r>
            <a:r>
              <a:rPr lang="ko-KR" altLang="en-US" dirty="0">
                <a:solidFill>
                  <a:srgbClr val="909399"/>
                </a:solidFill>
                <a:latin typeface="Helvetica Neue" panose="02000503000000020004" pitchFamily="2" charset="0"/>
              </a:rPr>
              <a:t>가지 범주 </a:t>
            </a:r>
            <a:endParaRPr lang="ko-Kore-KR" altLang="en-US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9E57517-4954-AD48-BE48-94CB65E44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324895"/>
              </p:ext>
            </p:extLst>
          </p:nvPr>
        </p:nvGraphicFramePr>
        <p:xfrm>
          <a:off x="761252" y="1011220"/>
          <a:ext cx="10669495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8387">
                  <a:extLst>
                    <a:ext uri="{9D8B030D-6E8A-4147-A177-3AD203B41FA5}">
                      <a16:colId xmlns:a16="http://schemas.microsoft.com/office/drawing/2014/main" val="984165560"/>
                    </a:ext>
                  </a:extLst>
                </a:gridCol>
                <a:gridCol w="6921108">
                  <a:extLst>
                    <a:ext uri="{9D8B030D-6E8A-4147-A177-3AD203B41FA5}">
                      <a16:colId xmlns:a16="http://schemas.microsoft.com/office/drawing/2014/main" val="298773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관리</a:t>
                      </a:r>
                      <a:r>
                        <a:rPr lang="ko-KR" altLang="en-US" sz="1600" dirty="0"/>
                        <a:t> 영역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45B9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주요</a:t>
                      </a:r>
                      <a:r>
                        <a:rPr lang="ko-KR" altLang="en-US" sz="1600" dirty="0"/>
                        <a:t> 프로세스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45B9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55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통합관리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(Integration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프로젝트 현장 개발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관리 계획 수립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실행 지시 및 관리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작업 감시 및 통제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통합 변경 통제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종료 관리 등 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76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범위관리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</a:t>
                      </a:r>
                      <a:r>
                        <a:rPr lang="en-US" altLang="ko-KR" sz="1600" dirty="0"/>
                        <a:t>Scope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프로젝트 범위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범위 정의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작업분류체계</a:t>
                      </a:r>
                      <a:r>
                        <a:rPr lang="en-US" altLang="ko-KR" sz="1600" dirty="0"/>
                        <a:t>(WBS)</a:t>
                      </a:r>
                      <a:r>
                        <a:rPr lang="ko-KR" altLang="en-US" sz="1600" dirty="0"/>
                        <a:t>작성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범위 검증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범위 통제 관리 등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75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일정관리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(Time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작업</a:t>
                      </a:r>
                      <a:r>
                        <a:rPr lang="ko-KR" altLang="en-US" sz="1600" dirty="0"/>
                        <a:t> 정의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작업 순서 배열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작업 별 자원 산정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작업 기간 산정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일정 개발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일정 통제 등 </a:t>
                      </a:r>
                      <a:endParaRPr lang="en-US" altLang="ko-KR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8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비용관리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(Cost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자원</a:t>
                      </a:r>
                      <a:r>
                        <a:rPr lang="ko-KR" altLang="en-US" sz="1600" dirty="0"/>
                        <a:t>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비용 산정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비용 예산 및 비용 통제 등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9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품질관리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(Quality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품질계획</a:t>
                      </a:r>
                      <a:r>
                        <a:rPr lang="en-US" altLang="ko-Kore-KR" sz="1600" dirty="0"/>
                        <a:t>,</a:t>
                      </a:r>
                      <a:r>
                        <a:rPr lang="ko-KR" altLang="en-US" sz="1600" dirty="0"/>
                        <a:t> 품질 보증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품질 관리 등</a:t>
                      </a:r>
                      <a:endParaRPr lang="en-US" altLang="ko-KR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인적자원관리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(Human Resource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조직</a:t>
                      </a:r>
                      <a:r>
                        <a:rPr lang="ko-KR" altLang="en-US" sz="1600" dirty="0"/>
                        <a:t>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인적 자원 획득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팀 확보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팀 개발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프로젝트 팀 관리 등 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3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위험</a:t>
                      </a:r>
                      <a:r>
                        <a:rPr lang="ko-KR" altLang="en-US" sz="1600" dirty="0"/>
                        <a:t>관리</a:t>
                      </a:r>
                      <a:endParaRPr lang="en-US" altLang="ko-KR" sz="1600" dirty="0"/>
                    </a:p>
                    <a:p>
                      <a:r>
                        <a:rPr lang="en-US" altLang="ko-KR" sz="1600" dirty="0"/>
                        <a:t>(Risk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위험</a:t>
                      </a:r>
                      <a:r>
                        <a:rPr lang="ko-KR" altLang="en-US" sz="1600" dirty="0"/>
                        <a:t> 관리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위험 식별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정성적 위험 분석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정량적 위험 분석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위험 대응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위험 감시 통제 등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36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의사소통관리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(Communication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의사소통</a:t>
                      </a:r>
                      <a:r>
                        <a:rPr lang="ko-KR" altLang="en-US" sz="1600" dirty="0"/>
                        <a:t>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정보 배포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진척 관리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종료 절차 등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2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조달관리</a:t>
                      </a:r>
                      <a:endParaRPr lang="en-US" altLang="ko-Kore-KR" sz="1600" dirty="0"/>
                    </a:p>
                    <a:p>
                      <a:r>
                        <a:rPr lang="en-US" altLang="ko-Kore-KR" sz="1600" dirty="0"/>
                        <a:t>(Procurement Management)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/>
                        <a:t>획득계획</a:t>
                      </a:r>
                      <a:r>
                        <a:rPr lang="en-US" altLang="ko-Kore-KR" sz="1600" dirty="0"/>
                        <a:t>,</a:t>
                      </a:r>
                      <a:r>
                        <a:rPr lang="ko-KR" altLang="en-US" sz="1600" dirty="0"/>
                        <a:t> 공급자 유치 계획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공급자 선정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계약 관리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계약 종료 등</a:t>
                      </a:r>
                      <a:endParaRPr lang="ko-Kore-KR" altLang="en-US" sz="1600" dirty="0"/>
                    </a:p>
                  </a:txBody>
                  <a:tcPr>
                    <a:solidFill>
                      <a:srgbClr val="F0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3239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C477FCA-0E64-7C44-A92B-E575ED628A1B}"/>
              </a:ext>
            </a:extLst>
          </p:cNvPr>
          <p:cNvSpPr/>
          <p:nvPr/>
        </p:nvSpPr>
        <p:spPr>
          <a:xfrm>
            <a:off x="761252" y="1422441"/>
            <a:ext cx="10669495" cy="1651500"/>
          </a:xfrm>
          <a:prstGeom prst="rect">
            <a:avLst/>
          </a:prstGeom>
          <a:noFill/>
          <a:ln w="28575">
            <a:solidFill>
              <a:srgbClr val="02A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226184-F9FE-9444-B9A4-E4E806606B5B}"/>
              </a:ext>
            </a:extLst>
          </p:cNvPr>
          <p:cNvSpPr/>
          <p:nvPr/>
        </p:nvSpPr>
        <p:spPr>
          <a:xfrm>
            <a:off x="761251" y="4276928"/>
            <a:ext cx="10669495" cy="1750979"/>
          </a:xfrm>
          <a:prstGeom prst="rect">
            <a:avLst/>
          </a:prstGeom>
          <a:noFill/>
          <a:ln w="28575">
            <a:solidFill>
              <a:srgbClr val="02A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943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화면설계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D76C06-DA13-4C03-89CB-71D6C4AF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43918"/>
              </p:ext>
            </p:extLst>
          </p:nvPr>
        </p:nvGraphicFramePr>
        <p:xfrm>
          <a:off x="10547967" y="480291"/>
          <a:ext cx="1644033" cy="6365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33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</a:tblGrid>
              <a:tr h="233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description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530781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팀원 리스트가 보여질 개수를 지정할 수 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5,10,15,20</a:t>
                      </a:r>
                      <a:r>
                        <a:rPr lang="ko-KR" altLang="en-US" sz="900" dirty="0"/>
                        <a:t>개 등등</a:t>
                      </a:r>
                      <a:endParaRPr lang="en-US" altLang="ko-KR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  <a:tr h="5738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현재 팀원들이 보여진다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이름과 부서 지정된 프로젝트들이 보여진다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23227"/>
                  </a:ext>
                </a:extLst>
              </a:tr>
              <a:tr h="7163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마감기한이 임박한 프로젝트 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중요도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자신이 설정해 놓은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순 등으로 정렬할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456163"/>
                  </a:ext>
                </a:extLst>
              </a:tr>
              <a:tr h="7936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4. </a:t>
                      </a:r>
                      <a:r>
                        <a:rPr lang="ko-KR" altLang="en-US" sz="900" dirty="0"/>
                        <a:t>현재 프로젝트들이 보여진다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프로젝트명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팀원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진행율이 보여진다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클릭하면 프로젝트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태스크리스트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페이지로 들어간다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75127"/>
                  </a:ext>
                </a:extLst>
              </a:tr>
              <a:tr h="7936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 </a:t>
                      </a:r>
                      <a:r>
                        <a:rPr lang="ko-KR" altLang="en-US" sz="900" dirty="0"/>
                        <a:t>날짜의 팀원들의 할당된 태스크가 나열된다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팀원의 이름과 사진 부서명이 나타나고 현재 날짜의 색이 다르게 보여진다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14819"/>
                  </a:ext>
                </a:extLst>
              </a:tr>
              <a:tr h="7163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 </a:t>
                      </a:r>
                      <a:r>
                        <a:rPr lang="ko-KR" altLang="en-US" sz="900" dirty="0"/>
                        <a:t>프로젝트 내에서 필요한 태스크로 보여지는 태스크를 추가하고 팀원에게 할당할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05657"/>
                  </a:ext>
                </a:extLst>
              </a:tr>
              <a:tr h="10737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7. </a:t>
                      </a:r>
                      <a:r>
                        <a:rPr lang="ko-KR" altLang="en-US" sz="900" dirty="0"/>
                        <a:t>현재 팀원들이 할당되어 있는 태스크가 나열된다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태스크 번호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참여 팀원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마감기한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중요도가 정렬된다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클릭 시 태스크 디테일이 보여진다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42551"/>
                  </a:ext>
                </a:extLst>
              </a:tr>
              <a:tr h="9336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8. </a:t>
                      </a:r>
                      <a:r>
                        <a:rPr lang="ko-KR" altLang="en-US" sz="900" dirty="0"/>
                        <a:t>현재 태스크 중 팀원이 더 필요해 보이는 태스크에 팀원을 추가한다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그 팀원에게는 알림이 가며 그 팀원의 태스크 리스크에 추가된다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787843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0C6294A-E340-4FFC-9960-AC74E2F2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937491"/>
            <a:ext cx="10547968" cy="59205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3061F6-6A9B-41F3-9E5A-B217A803457E}"/>
              </a:ext>
            </a:extLst>
          </p:cNvPr>
          <p:cNvGrpSpPr/>
          <p:nvPr/>
        </p:nvGrpSpPr>
        <p:grpSpPr>
          <a:xfrm>
            <a:off x="-3" y="921416"/>
            <a:ext cx="10547969" cy="602583"/>
            <a:chOff x="-3" y="921416"/>
            <a:chExt cx="10547969" cy="6025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6B1930E-457D-447C-8703-4557602880A7}"/>
                </a:ext>
              </a:extLst>
            </p:cNvPr>
            <p:cNvGrpSpPr/>
            <p:nvPr/>
          </p:nvGrpSpPr>
          <p:grpSpPr>
            <a:xfrm>
              <a:off x="-3" y="921416"/>
              <a:ext cx="10547969" cy="602583"/>
              <a:chOff x="-4" y="2413908"/>
              <a:chExt cx="10547969" cy="59929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E5D3166-EA5A-4F2B-B6F8-44A916583404}"/>
                  </a:ext>
                </a:extLst>
              </p:cNvPr>
              <p:cNvSpPr/>
              <p:nvPr/>
            </p:nvSpPr>
            <p:spPr>
              <a:xfrm>
                <a:off x="63295" y="2579496"/>
                <a:ext cx="295423" cy="2791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8D74892-C6BE-49D0-99C2-87B204D2315D}"/>
                  </a:ext>
                </a:extLst>
              </p:cNvPr>
              <p:cNvGrpSpPr/>
              <p:nvPr/>
            </p:nvGrpSpPr>
            <p:grpSpPr>
              <a:xfrm>
                <a:off x="-4" y="2413908"/>
                <a:ext cx="10547969" cy="599296"/>
                <a:chOff x="-4" y="2413908"/>
                <a:chExt cx="10547969" cy="599296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BC984368-7608-4589-BF5A-56E557130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" y="2413908"/>
                  <a:ext cx="10547968" cy="599296"/>
                </a:xfrm>
                <a:prstGeom prst="rect">
                  <a:avLst/>
                </a:prstGeom>
              </p:spPr>
            </p:pic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6DA4D24-5BA2-40C0-B1F3-7AE4B8B729B0}"/>
                    </a:ext>
                  </a:extLst>
                </p:cNvPr>
                <p:cNvSpPr/>
                <p:nvPr/>
              </p:nvSpPr>
              <p:spPr>
                <a:xfrm>
                  <a:off x="-4" y="2496149"/>
                  <a:ext cx="2013531" cy="480111"/>
                </a:xfrm>
                <a:prstGeom prst="roundRect">
                  <a:avLst/>
                </a:prstGeom>
                <a:solidFill>
                  <a:srgbClr val="02A8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F4A4E0B-8F64-40C4-BF72-D99788FD63D0}"/>
                    </a:ext>
                  </a:extLst>
                </p:cNvPr>
                <p:cNvGrpSpPr/>
                <p:nvPr/>
              </p:nvGrpSpPr>
              <p:grpSpPr>
                <a:xfrm>
                  <a:off x="3318490" y="2413908"/>
                  <a:ext cx="7229475" cy="599296"/>
                  <a:chOff x="3318490" y="2413908"/>
                  <a:chExt cx="7229475" cy="599296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C9FF81FD-26E3-432F-AC69-116EF9D35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8490" y="2413908"/>
                    <a:ext cx="7229475" cy="599296"/>
                  </a:xfrm>
                  <a:prstGeom prst="rect">
                    <a:avLst/>
                  </a:prstGeom>
                </p:spPr>
              </p:pic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id="{318E4650-37A2-4E2F-9E73-4553D414F1F2}"/>
                      </a:ext>
                    </a:extLst>
                  </p:cNvPr>
                  <p:cNvSpPr/>
                  <p:nvPr/>
                </p:nvSpPr>
                <p:spPr>
                  <a:xfrm>
                    <a:off x="3417456" y="2494227"/>
                    <a:ext cx="4339218" cy="419552"/>
                  </a:xfrm>
                  <a:prstGeom prst="roundRect">
                    <a:avLst/>
                  </a:prstGeom>
                  <a:solidFill>
                    <a:srgbClr val="02A8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83DAA465-45DA-4E17-9E12-FD00A27A6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5561" y="2476613"/>
                    <a:ext cx="2201113" cy="51918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F8D2730-529D-4C1C-ADA7-F7851FDEF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6504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773467-F1C9-4FD2-9253-303CB1759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0762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A2D16E3-628F-4BB4-8B6D-822040E2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603" y="2764779"/>
                <a:ext cx="220115" cy="0"/>
              </a:xfrm>
              <a:prstGeom prst="line">
                <a:avLst/>
              </a:prstGeom>
              <a:ln w="190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1906D3F-B30E-4064-80F5-48AFF200C40D}"/>
                </a:ext>
              </a:extLst>
            </p:cNvPr>
            <p:cNvSpPr/>
            <p:nvPr/>
          </p:nvSpPr>
          <p:spPr>
            <a:xfrm>
              <a:off x="8972549" y="1132347"/>
              <a:ext cx="704850" cy="209295"/>
            </a:xfrm>
            <a:prstGeom prst="roundRect">
              <a:avLst/>
            </a:prstGeom>
            <a:solidFill>
              <a:srgbClr val="02A8B6"/>
            </a:solidFill>
            <a:ln>
              <a:solidFill>
                <a:srgbClr val="02A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Abadi" panose="020B0604020202020204" pitchFamily="34" charset="0"/>
                </a:rPr>
                <a:t>admin</a:t>
              </a:r>
              <a:endParaRPr lang="ko-KR" altLang="en-US" sz="1100" dirty="0">
                <a:latin typeface="Abadi" panose="020B0604020202020204" pitchFamily="34" charset="0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4748BE71-EE43-4689-93F2-7C89A76B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524910"/>
            <a:ext cx="2380009" cy="124561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03C56E-CC43-403F-8570-C7534D8ED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" y="3697814"/>
            <a:ext cx="1857375" cy="1409700"/>
          </a:xfrm>
          <a:prstGeom prst="rect">
            <a:avLst/>
          </a:prstGeom>
        </p:spPr>
      </p:pic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94779C7-B0B4-4DCE-82C5-4FFBB405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134398"/>
              </p:ext>
            </p:extLst>
          </p:nvPr>
        </p:nvGraphicFramePr>
        <p:xfrm>
          <a:off x="0" y="480290"/>
          <a:ext cx="1054796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1839522684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104128328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9975320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2827745067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352208512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640101480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100918181"/>
                    </a:ext>
                  </a:extLst>
                </a:gridCol>
                <a:gridCol w="1318496">
                  <a:extLst>
                    <a:ext uri="{9D8B030D-6E8A-4147-A177-3AD203B41FA5}">
                      <a16:colId xmlns:a16="http://schemas.microsoft.com/office/drawing/2014/main" val="4202268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ID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P-01~P-07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화면명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리스크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최슬기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2021/03/27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397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900" b="1" dirty="0"/>
                        <a:t>Screen Path</a:t>
                      </a: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900" b="1" dirty="0"/>
                        <a:t>리스크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9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98561"/>
                  </a:ext>
                </a:extLst>
              </a:tr>
            </a:tbl>
          </a:graphicData>
        </a:graphic>
      </p:graphicFrame>
      <p:pic>
        <p:nvPicPr>
          <p:cNvPr id="82" name="그림 81">
            <a:extLst>
              <a:ext uri="{FF2B5EF4-FFF2-40B4-BE49-F238E27FC236}">
                <a16:creationId xmlns:a16="http://schemas.microsoft.com/office/drawing/2014/main" id="{82B40EA7-EC08-4C76-96DE-59099D68D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3"/>
          <a:stretch/>
        </p:blipFill>
        <p:spPr>
          <a:xfrm>
            <a:off x="104819" y="2541484"/>
            <a:ext cx="2218554" cy="10872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D71820-54B8-4CED-A692-22095DB31A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559" r="84713" b="16412"/>
          <a:stretch/>
        </p:blipFill>
        <p:spPr>
          <a:xfrm>
            <a:off x="-1" y="1523999"/>
            <a:ext cx="2559317" cy="532150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C815F0E-CA42-4D7C-B501-AFDF38FB3CBE}"/>
              </a:ext>
            </a:extLst>
          </p:cNvPr>
          <p:cNvSpPr/>
          <p:nvPr/>
        </p:nvSpPr>
        <p:spPr>
          <a:xfrm>
            <a:off x="7756675" y="1588684"/>
            <a:ext cx="2582001" cy="602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853E29-CE00-4962-96DB-BFAB67F8EFBF}"/>
              </a:ext>
            </a:extLst>
          </p:cNvPr>
          <p:cNvGrpSpPr/>
          <p:nvPr/>
        </p:nvGrpSpPr>
        <p:grpSpPr>
          <a:xfrm>
            <a:off x="2936752" y="1960796"/>
            <a:ext cx="2233363" cy="2221905"/>
            <a:chOff x="2936752" y="1960796"/>
            <a:chExt cx="2618810" cy="26053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34E945-D33B-4DC0-B266-6AF45028AAD5}"/>
                </a:ext>
              </a:extLst>
            </p:cNvPr>
            <p:cNvGrpSpPr/>
            <p:nvPr/>
          </p:nvGrpSpPr>
          <p:grpSpPr>
            <a:xfrm>
              <a:off x="2971116" y="2000140"/>
              <a:ext cx="2584446" cy="2566030"/>
              <a:chOff x="3168916" y="2054703"/>
              <a:chExt cx="3074721" cy="3052811"/>
            </a:xfrm>
          </p:grpSpPr>
          <p:pic>
            <p:nvPicPr>
              <p:cNvPr id="5" name="그림 4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E4B11AB1-06D6-440A-A265-573956EED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1825" y="2054703"/>
                <a:ext cx="3071812" cy="3052811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E219C9-A194-4A06-9F0C-864570EBFCF0}"/>
                  </a:ext>
                </a:extLst>
              </p:cNvPr>
              <p:cNvSpPr/>
              <p:nvPr/>
            </p:nvSpPr>
            <p:spPr>
              <a:xfrm>
                <a:off x="4343400" y="2400300"/>
                <a:ext cx="923925" cy="228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595CF59-CF69-4E39-B95A-9AAA1BC331C3}"/>
                  </a:ext>
                </a:extLst>
              </p:cNvPr>
              <p:cNvSpPr/>
              <p:nvPr/>
            </p:nvSpPr>
            <p:spPr>
              <a:xfrm>
                <a:off x="3200400" y="2912441"/>
                <a:ext cx="1143000" cy="228600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806ACFE-8D04-4791-ADF6-23C0A820AB1F}"/>
                  </a:ext>
                </a:extLst>
              </p:cNvPr>
              <p:cNvSpPr/>
              <p:nvPr/>
            </p:nvSpPr>
            <p:spPr>
              <a:xfrm>
                <a:off x="3200400" y="3813227"/>
                <a:ext cx="1143000" cy="228600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FBAC302-34E6-41DF-8BBF-90A8706CE088}"/>
                  </a:ext>
                </a:extLst>
              </p:cNvPr>
              <p:cNvSpPr/>
              <p:nvPr/>
            </p:nvSpPr>
            <p:spPr>
              <a:xfrm>
                <a:off x="3200400" y="4802770"/>
                <a:ext cx="1143000" cy="228600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11A8B8-B1DB-4158-A50B-A8702BAA77BA}"/>
                  </a:ext>
                </a:extLst>
              </p:cNvPr>
              <p:cNvSpPr/>
              <p:nvPr/>
            </p:nvSpPr>
            <p:spPr>
              <a:xfrm>
                <a:off x="3200400" y="3370073"/>
                <a:ext cx="1076325" cy="1541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A595C9C-12D8-4E17-B5EA-F000C492C950}"/>
                  </a:ext>
                </a:extLst>
              </p:cNvPr>
              <p:cNvSpPr/>
              <p:nvPr/>
            </p:nvSpPr>
            <p:spPr>
              <a:xfrm>
                <a:off x="3168916" y="4350677"/>
                <a:ext cx="1076325" cy="1541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2EA1BEF-59A4-45CA-8D3B-D88CC3A32069}"/>
                  </a:ext>
                </a:extLst>
              </p:cNvPr>
              <p:cNvSpPr/>
              <p:nvPr/>
            </p:nvSpPr>
            <p:spPr>
              <a:xfrm>
                <a:off x="4124325" y="2850693"/>
                <a:ext cx="1971674" cy="228600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9F7CF4-0C87-4C92-8A15-39C7994219E7}"/>
                  </a:ext>
                </a:extLst>
              </p:cNvPr>
              <p:cNvSpPr/>
              <p:nvPr/>
            </p:nvSpPr>
            <p:spPr>
              <a:xfrm>
                <a:off x="4157662" y="3308325"/>
                <a:ext cx="1938337" cy="172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4BE65F5-D572-4B25-8B8F-F36C46C005DE}"/>
                  </a:ext>
                </a:extLst>
              </p:cNvPr>
              <p:cNvSpPr/>
              <p:nvPr/>
            </p:nvSpPr>
            <p:spPr>
              <a:xfrm>
                <a:off x="4245240" y="4229101"/>
                <a:ext cx="1850759" cy="1541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EE1896B-9132-4811-9712-1791FDA339E6}"/>
                  </a:ext>
                </a:extLst>
              </p:cNvPr>
              <p:cNvSpPr/>
              <p:nvPr/>
            </p:nvSpPr>
            <p:spPr>
              <a:xfrm>
                <a:off x="4090987" y="4690832"/>
                <a:ext cx="2005012" cy="233514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B03D51D-A450-4BED-A0C7-EF8B556BF11A}"/>
                  </a:ext>
                </a:extLst>
              </p:cNvPr>
              <p:cNvSpPr/>
              <p:nvPr/>
            </p:nvSpPr>
            <p:spPr>
              <a:xfrm>
                <a:off x="4076698" y="3809609"/>
                <a:ext cx="2019301" cy="228600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5953D8-B3EF-44E3-9C36-F0A41B5DBF41}"/>
                </a:ext>
              </a:extLst>
            </p:cNvPr>
            <p:cNvSpPr/>
            <p:nvPr/>
          </p:nvSpPr>
          <p:spPr>
            <a:xfrm>
              <a:off x="4745385" y="2321667"/>
              <a:ext cx="556879" cy="11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Project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4CC0370-04FC-450F-8EEB-9AEDB361FA1E}"/>
                </a:ext>
              </a:extLst>
            </p:cNvPr>
            <p:cNvSpPr/>
            <p:nvPr/>
          </p:nvSpPr>
          <p:spPr>
            <a:xfrm>
              <a:off x="3958323" y="2322460"/>
              <a:ext cx="723366" cy="11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Department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32052B7-4549-4E2B-B6CC-EE10CB26CAFE}"/>
                </a:ext>
              </a:extLst>
            </p:cNvPr>
            <p:cNvSpPr/>
            <p:nvPr/>
          </p:nvSpPr>
          <p:spPr>
            <a:xfrm>
              <a:off x="3958323" y="3069581"/>
              <a:ext cx="634318" cy="11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Design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13064E2-C1DA-4EAF-A493-B7B45DF81FFE}"/>
                </a:ext>
              </a:extLst>
            </p:cNvPr>
            <p:cNvSpPr/>
            <p:nvPr/>
          </p:nvSpPr>
          <p:spPr>
            <a:xfrm>
              <a:off x="3956121" y="3837998"/>
              <a:ext cx="634318" cy="11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Plan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87C85DC-89A9-47A9-9966-42E7B051290C}"/>
                </a:ext>
              </a:extLst>
            </p:cNvPr>
            <p:cNvSpPr/>
            <p:nvPr/>
          </p:nvSpPr>
          <p:spPr>
            <a:xfrm>
              <a:off x="3956121" y="2676206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Program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1E918F2-32F8-4F20-B40A-857C79C42C7F}"/>
                </a:ext>
              </a:extLst>
            </p:cNvPr>
            <p:cNvSpPr/>
            <p:nvPr/>
          </p:nvSpPr>
          <p:spPr>
            <a:xfrm>
              <a:off x="3956121" y="3461818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Design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8E25D66-1851-4CCD-A2FF-6554A5B6E6B1}"/>
                </a:ext>
              </a:extLst>
            </p:cNvPr>
            <p:cNvSpPr/>
            <p:nvPr/>
          </p:nvSpPr>
          <p:spPr>
            <a:xfrm>
              <a:off x="3956121" y="4250856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Program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41BFC00-C1A6-491C-B5FF-B6FCD0E41129}"/>
                </a:ext>
              </a:extLst>
            </p:cNvPr>
            <p:cNvSpPr/>
            <p:nvPr/>
          </p:nvSpPr>
          <p:spPr>
            <a:xfrm>
              <a:off x="4748481" y="2676206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Show Pro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5A93A81-4238-463F-9873-95DDC21935C3}"/>
                </a:ext>
              </a:extLst>
            </p:cNvPr>
            <p:cNvSpPr/>
            <p:nvPr/>
          </p:nvSpPr>
          <p:spPr>
            <a:xfrm>
              <a:off x="4748481" y="3461985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err="1">
                  <a:solidFill>
                    <a:schemeClr val="bg2">
                      <a:lumMod val="50000"/>
                    </a:schemeClr>
                  </a:solidFill>
                </a:rPr>
                <a:t>Amaz</a:t>
              </a:r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 Pro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3312309-2D19-4D63-932A-869C0B1E647E}"/>
                </a:ext>
              </a:extLst>
            </p:cNvPr>
            <p:cNvSpPr/>
            <p:nvPr/>
          </p:nvSpPr>
          <p:spPr>
            <a:xfrm>
              <a:off x="4745385" y="4249732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Last Pro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3EBB0D9-968D-4940-AB4B-0BD5403634AB}"/>
                </a:ext>
              </a:extLst>
            </p:cNvPr>
            <p:cNvSpPr/>
            <p:nvPr/>
          </p:nvSpPr>
          <p:spPr>
            <a:xfrm>
              <a:off x="4745385" y="3059664"/>
              <a:ext cx="634318" cy="11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Last Pro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45073A2-0AFF-46E1-84B7-DBB94FC5120A}"/>
                </a:ext>
              </a:extLst>
            </p:cNvPr>
            <p:cNvSpPr/>
            <p:nvPr/>
          </p:nvSpPr>
          <p:spPr>
            <a:xfrm>
              <a:off x="4745385" y="3831209"/>
              <a:ext cx="634318" cy="118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Show Pro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853CA7C-392F-4A99-B521-8B7644A46F8F}"/>
                </a:ext>
              </a:extLst>
            </p:cNvPr>
            <p:cNvSpPr/>
            <p:nvPr/>
          </p:nvSpPr>
          <p:spPr>
            <a:xfrm>
              <a:off x="2936752" y="1960796"/>
              <a:ext cx="911520" cy="245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Team List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7B6B61-ABED-436E-9327-71F6E3DABCDE}"/>
              </a:ext>
            </a:extLst>
          </p:cNvPr>
          <p:cNvGrpSpPr/>
          <p:nvPr/>
        </p:nvGrpSpPr>
        <p:grpSpPr>
          <a:xfrm>
            <a:off x="5830885" y="1960796"/>
            <a:ext cx="4441757" cy="1746428"/>
            <a:chOff x="5830885" y="1960796"/>
            <a:chExt cx="4441757" cy="174642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2B46660-8233-418F-A18A-93F30DE01C99}"/>
                </a:ext>
              </a:extLst>
            </p:cNvPr>
            <p:cNvGrpSpPr/>
            <p:nvPr/>
          </p:nvGrpSpPr>
          <p:grpSpPr>
            <a:xfrm>
              <a:off x="5830886" y="2158268"/>
              <a:ext cx="4441756" cy="1548956"/>
              <a:chOff x="5887907" y="1926264"/>
              <a:chExt cx="4441756" cy="154895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C526802-3B48-497E-AEBD-F5A32CFEF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7907" y="1926264"/>
                <a:ext cx="4441756" cy="1548956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23474EF-E391-4C85-BEAC-AE52AF6423E7}"/>
                  </a:ext>
                </a:extLst>
              </p:cNvPr>
              <p:cNvSpPr/>
              <p:nvPr/>
            </p:nvSpPr>
            <p:spPr>
              <a:xfrm>
                <a:off x="5887907" y="2000139"/>
                <a:ext cx="4188600" cy="207201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A9D1E7-76E3-41F3-ADC2-072EC4F2D371}"/>
                  </a:ext>
                </a:extLst>
              </p:cNvPr>
              <p:cNvSpPr/>
              <p:nvPr/>
            </p:nvSpPr>
            <p:spPr>
              <a:xfrm>
                <a:off x="9469925" y="2399168"/>
                <a:ext cx="796705" cy="1029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718E9A1-A4DC-4545-9E13-E47BBE457D08}"/>
                </a:ext>
              </a:extLst>
            </p:cNvPr>
            <p:cNvSpPr/>
            <p:nvPr/>
          </p:nvSpPr>
          <p:spPr>
            <a:xfrm>
              <a:off x="5830885" y="1960796"/>
              <a:ext cx="911520" cy="245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Project List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0940DFF-B338-4263-8118-A8B5351BCEB8}"/>
                </a:ext>
              </a:extLst>
            </p:cNvPr>
            <p:cNvSpPr/>
            <p:nvPr/>
          </p:nvSpPr>
          <p:spPr>
            <a:xfrm>
              <a:off x="5830886" y="2300163"/>
              <a:ext cx="911519" cy="146801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bg2">
                      <a:lumMod val="50000"/>
                    </a:schemeClr>
                  </a:solidFill>
                </a:rPr>
                <a:t>Project name</a:t>
              </a:r>
              <a:endParaRPr lang="ko-KR" altLang="en-US" sz="7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B871217-3EAA-4733-8093-5490D808A5FE}"/>
                </a:ext>
              </a:extLst>
            </p:cNvPr>
            <p:cNvSpPr/>
            <p:nvPr/>
          </p:nvSpPr>
          <p:spPr>
            <a:xfrm>
              <a:off x="8148429" y="2310216"/>
              <a:ext cx="584091" cy="155256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2">
                      <a:lumMod val="50000"/>
                    </a:schemeClr>
                  </a:solidFill>
                </a:rPr>
                <a:t>Member</a:t>
              </a:r>
              <a:endParaRPr lang="ko-KR" altLang="en-US" sz="7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09B8452-8A18-43E3-A7F1-09A5587D0629}"/>
                </a:ext>
              </a:extLst>
            </p:cNvPr>
            <p:cNvSpPr/>
            <p:nvPr/>
          </p:nvSpPr>
          <p:spPr>
            <a:xfrm>
              <a:off x="9468412" y="2287898"/>
              <a:ext cx="584091" cy="155256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2">
                      <a:lumMod val="50000"/>
                    </a:schemeClr>
                  </a:solidFill>
                </a:rPr>
                <a:t>Progress</a:t>
              </a:r>
              <a:endParaRPr lang="ko-KR" altLang="en-US" sz="7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524BB67-D963-4E8B-82DB-02687E7C2288}"/>
                </a:ext>
              </a:extLst>
            </p:cNvPr>
            <p:cNvSpPr/>
            <p:nvPr/>
          </p:nvSpPr>
          <p:spPr>
            <a:xfrm>
              <a:off x="9412903" y="3022260"/>
              <a:ext cx="634318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86%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4F559D2-2DDE-4E00-BB84-660AF1526D0C}"/>
                </a:ext>
              </a:extLst>
            </p:cNvPr>
            <p:cNvSpPr/>
            <p:nvPr/>
          </p:nvSpPr>
          <p:spPr>
            <a:xfrm>
              <a:off x="9412903" y="3433960"/>
              <a:ext cx="462617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72%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F1793D-B41C-4A1A-90C4-9B0DC3A88D56}"/>
                </a:ext>
              </a:extLst>
            </p:cNvPr>
            <p:cNvSpPr/>
            <p:nvPr/>
          </p:nvSpPr>
          <p:spPr>
            <a:xfrm>
              <a:off x="9410707" y="2631114"/>
              <a:ext cx="741197" cy="118324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2">
                      <a:lumMod val="50000"/>
                    </a:schemeClr>
                  </a:solidFill>
                </a:rPr>
                <a:t>92%</a:t>
              </a:r>
              <a:endParaRPr lang="ko-KR" altLang="en-US" sz="6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84D5AB1D-DBCE-4013-B3E2-95D8507D85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58" y="4367067"/>
            <a:ext cx="2201973" cy="2188352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8F9F5397-9D6C-402F-A9B0-8DF1D22824B2}"/>
              </a:ext>
            </a:extLst>
          </p:cNvPr>
          <p:cNvSpPr/>
          <p:nvPr/>
        </p:nvSpPr>
        <p:spPr>
          <a:xfrm>
            <a:off x="2934036" y="4313554"/>
            <a:ext cx="1247439" cy="209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Task allocation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B640F2-366E-45CE-9270-4EEF9740FADD}"/>
              </a:ext>
            </a:extLst>
          </p:cNvPr>
          <p:cNvSpPr/>
          <p:nvPr/>
        </p:nvSpPr>
        <p:spPr>
          <a:xfrm>
            <a:off x="3806086" y="4576194"/>
            <a:ext cx="1148012" cy="169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AE41378-34E2-496F-AFE8-6ED55C3B1AE1}"/>
              </a:ext>
            </a:extLst>
          </p:cNvPr>
          <p:cNvSpPr/>
          <p:nvPr/>
        </p:nvSpPr>
        <p:spPr>
          <a:xfrm>
            <a:off x="3806086" y="4916702"/>
            <a:ext cx="1305992" cy="1673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B7B95F-2A3D-403B-A313-4DD3D0A2DFA3}"/>
              </a:ext>
            </a:extLst>
          </p:cNvPr>
          <p:cNvSpPr/>
          <p:nvPr/>
        </p:nvSpPr>
        <p:spPr>
          <a:xfrm>
            <a:off x="3817268" y="5566571"/>
            <a:ext cx="1305992" cy="1673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6D9FC45-8725-4296-A3A6-15FA59AF5BDF}"/>
              </a:ext>
            </a:extLst>
          </p:cNvPr>
          <p:cNvSpPr/>
          <p:nvPr/>
        </p:nvSpPr>
        <p:spPr>
          <a:xfrm>
            <a:off x="3807743" y="6278988"/>
            <a:ext cx="1305992" cy="167390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4782191-DD4A-4419-B537-2737362098B8}"/>
              </a:ext>
            </a:extLst>
          </p:cNvPr>
          <p:cNvSpPr/>
          <p:nvPr/>
        </p:nvSpPr>
        <p:spPr>
          <a:xfrm>
            <a:off x="3876675" y="5267078"/>
            <a:ext cx="1187608" cy="11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7D6A3B4-E8B6-432E-AA56-9475B668F54B}"/>
              </a:ext>
            </a:extLst>
          </p:cNvPr>
          <p:cNvSpPr/>
          <p:nvPr/>
        </p:nvSpPr>
        <p:spPr>
          <a:xfrm>
            <a:off x="3876460" y="5945064"/>
            <a:ext cx="1187608" cy="11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A07BD83-EB99-44E3-9C9A-4B6AD7871FA2}"/>
              </a:ext>
            </a:extLst>
          </p:cNvPr>
          <p:cNvCxnSpPr/>
          <p:nvPr/>
        </p:nvCxnSpPr>
        <p:spPr>
          <a:xfrm flipV="1">
            <a:off x="3806085" y="4926588"/>
            <a:ext cx="381145" cy="8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3E5FF37-877A-469D-AB91-3B969FF8827D}"/>
              </a:ext>
            </a:extLst>
          </p:cNvPr>
          <p:cNvCxnSpPr>
            <a:cxnSpLocks/>
          </p:cNvCxnSpPr>
          <p:nvPr/>
        </p:nvCxnSpPr>
        <p:spPr>
          <a:xfrm>
            <a:off x="4181475" y="4926588"/>
            <a:ext cx="454819" cy="15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E6597E5D-E555-4671-A7A4-A9D0B2FCE285}"/>
              </a:ext>
            </a:extLst>
          </p:cNvPr>
          <p:cNvCxnSpPr>
            <a:cxnSpLocks/>
          </p:cNvCxnSpPr>
          <p:nvPr/>
        </p:nvCxnSpPr>
        <p:spPr>
          <a:xfrm flipV="1">
            <a:off x="4636294" y="4926588"/>
            <a:ext cx="475784" cy="15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B770FA0-D53B-404E-8675-96E597645D5E}"/>
              </a:ext>
            </a:extLst>
          </p:cNvPr>
          <p:cNvCxnSpPr>
            <a:cxnSpLocks/>
          </p:cNvCxnSpPr>
          <p:nvPr/>
        </p:nvCxnSpPr>
        <p:spPr>
          <a:xfrm>
            <a:off x="3817268" y="5234027"/>
            <a:ext cx="364207" cy="10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D33B18F-C658-49E2-8ABF-FBA743A739DA}"/>
              </a:ext>
            </a:extLst>
          </p:cNvPr>
          <p:cNvCxnSpPr>
            <a:cxnSpLocks/>
          </p:cNvCxnSpPr>
          <p:nvPr/>
        </p:nvCxnSpPr>
        <p:spPr>
          <a:xfrm flipV="1">
            <a:off x="4181475" y="5234027"/>
            <a:ext cx="454819" cy="10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34A88559-224E-4E8A-8D6B-28A31E1AB8DB}"/>
              </a:ext>
            </a:extLst>
          </p:cNvPr>
          <p:cNvCxnSpPr>
            <a:cxnSpLocks/>
          </p:cNvCxnSpPr>
          <p:nvPr/>
        </p:nvCxnSpPr>
        <p:spPr>
          <a:xfrm>
            <a:off x="4636294" y="5234027"/>
            <a:ext cx="475784" cy="21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E15D24B-930F-4BB8-9856-764DC9DBA3CD}"/>
              </a:ext>
            </a:extLst>
          </p:cNvPr>
          <p:cNvCxnSpPr>
            <a:cxnSpLocks/>
          </p:cNvCxnSpPr>
          <p:nvPr/>
        </p:nvCxnSpPr>
        <p:spPr>
          <a:xfrm>
            <a:off x="3806085" y="5689864"/>
            <a:ext cx="830208" cy="60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E65C6C2-2B6B-4474-9522-B0EEA96AAAA2}"/>
              </a:ext>
            </a:extLst>
          </p:cNvPr>
          <p:cNvCxnSpPr>
            <a:cxnSpLocks/>
          </p:cNvCxnSpPr>
          <p:nvPr/>
        </p:nvCxnSpPr>
        <p:spPr>
          <a:xfrm flipV="1">
            <a:off x="4636293" y="5605180"/>
            <a:ext cx="475785" cy="145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7D2981E-060A-4C0E-8A4B-995B48223FD2}"/>
              </a:ext>
            </a:extLst>
          </p:cNvPr>
          <p:cNvCxnSpPr>
            <a:cxnSpLocks/>
          </p:cNvCxnSpPr>
          <p:nvPr/>
        </p:nvCxnSpPr>
        <p:spPr>
          <a:xfrm>
            <a:off x="3817268" y="5855824"/>
            <a:ext cx="364207" cy="24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E1827B41-7B14-4814-89D3-B4D30D4915A1}"/>
              </a:ext>
            </a:extLst>
          </p:cNvPr>
          <p:cNvCxnSpPr>
            <a:cxnSpLocks/>
          </p:cNvCxnSpPr>
          <p:nvPr/>
        </p:nvCxnSpPr>
        <p:spPr>
          <a:xfrm flipV="1">
            <a:off x="4181475" y="5888041"/>
            <a:ext cx="454818" cy="20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D197D3A2-CF07-4390-B515-424B5320BDDB}"/>
              </a:ext>
            </a:extLst>
          </p:cNvPr>
          <p:cNvCxnSpPr>
            <a:cxnSpLocks/>
          </p:cNvCxnSpPr>
          <p:nvPr/>
        </p:nvCxnSpPr>
        <p:spPr>
          <a:xfrm>
            <a:off x="4636293" y="5888041"/>
            <a:ext cx="471035" cy="6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21A2B000-37FD-4724-BE10-9243CCF49DBE}"/>
              </a:ext>
            </a:extLst>
          </p:cNvPr>
          <p:cNvCxnSpPr>
            <a:cxnSpLocks/>
          </p:cNvCxnSpPr>
          <p:nvPr/>
        </p:nvCxnSpPr>
        <p:spPr>
          <a:xfrm flipV="1">
            <a:off x="3806085" y="6262127"/>
            <a:ext cx="1301243" cy="146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2E90AAF-137F-4A67-8957-061862D0CCEA}"/>
              </a:ext>
            </a:extLst>
          </p:cNvPr>
          <p:cNvGrpSpPr/>
          <p:nvPr/>
        </p:nvGrpSpPr>
        <p:grpSpPr>
          <a:xfrm>
            <a:off x="5830885" y="4504383"/>
            <a:ext cx="4441757" cy="1746428"/>
            <a:chOff x="5830885" y="1960796"/>
            <a:chExt cx="4441757" cy="174642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A18D6B17-09AF-4687-B546-1199DA21894F}"/>
                </a:ext>
              </a:extLst>
            </p:cNvPr>
            <p:cNvGrpSpPr/>
            <p:nvPr/>
          </p:nvGrpSpPr>
          <p:grpSpPr>
            <a:xfrm>
              <a:off x="5830886" y="2158268"/>
              <a:ext cx="4441756" cy="1548956"/>
              <a:chOff x="5887907" y="1926264"/>
              <a:chExt cx="4441756" cy="1548956"/>
            </a:xfrm>
          </p:grpSpPr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9687A073-436A-4982-8FD0-C01343C42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7907" y="1926264"/>
                <a:ext cx="4441756" cy="1548956"/>
              </a:xfrm>
              <a:prstGeom prst="rect">
                <a:avLst/>
              </a:prstGeom>
            </p:spPr>
          </p:pic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C8B1427-330C-4A78-8707-00DC4CAEC921}"/>
                  </a:ext>
                </a:extLst>
              </p:cNvPr>
              <p:cNvSpPr/>
              <p:nvPr/>
            </p:nvSpPr>
            <p:spPr>
              <a:xfrm>
                <a:off x="5887907" y="2000139"/>
                <a:ext cx="4188600" cy="207201"/>
              </a:xfrm>
              <a:prstGeom prst="rect">
                <a:avLst/>
              </a:prstGeom>
              <a:solidFill>
                <a:srgbClr val="F4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AAD66721-EEBA-4210-A119-61D164FC6C0D}"/>
                  </a:ext>
                </a:extLst>
              </p:cNvPr>
              <p:cNvSpPr/>
              <p:nvPr/>
            </p:nvSpPr>
            <p:spPr>
              <a:xfrm>
                <a:off x="9469925" y="2399168"/>
                <a:ext cx="796705" cy="1029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3DEDC2F-1C35-42B6-A726-924C8C611256}"/>
                </a:ext>
              </a:extLst>
            </p:cNvPr>
            <p:cNvSpPr/>
            <p:nvPr/>
          </p:nvSpPr>
          <p:spPr>
            <a:xfrm>
              <a:off x="5830885" y="1960796"/>
              <a:ext cx="911520" cy="245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Task List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16791E5-530C-43D6-B4E7-B00B56BA4C12}"/>
                </a:ext>
              </a:extLst>
            </p:cNvPr>
            <p:cNvSpPr/>
            <p:nvPr/>
          </p:nvSpPr>
          <p:spPr>
            <a:xfrm>
              <a:off x="5830886" y="2300163"/>
              <a:ext cx="911519" cy="146801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bg2">
                      <a:lumMod val="50000"/>
                    </a:schemeClr>
                  </a:solidFill>
                </a:rPr>
                <a:t>Task name</a:t>
              </a:r>
              <a:endParaRPr lang="ko-KR" altLang="en-US" sz="7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BCB651E-B46E-4EF7-9401-8F4773730C98}"/>
                </a:ext>
              </a:extLst>
            </p:cNvPr>
            <p:cNvSpPr/>
            <p:nvPr/>
          </p:nvSpPr>
          <p:spPr>
            <a:xfrm>
              <a:off x="8148429" y="2310216"/>
              <a:ext cx="584091" cy="155256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2">
                      <a:lumMod val="50000"/>
                    </a:schemeClr>
                  </a:solidFill>
                </a:rPr>
                <a:t>Member</a:t>
              </a:r>
              <a:endParaRPr lang="ko-KR" altLang="en-US" sz="7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4715E0BC-9E02-464C-AB7E-28E7F8238FD7}"/>
                </a:ext>
              </a:extLst>
            </p:cNvPr>
            <p:cNvSpPr/>
            <p:nvPr/>
          </p:nvSpPr>
          <p:spPr>
            <a:xfrm>
              <a:off x="9468412" y="2287898"/>
              <a:ext cx="584091" cy="155256"/>
            </a:xfrm>
            <a:prstGeom prst="rect">
              <a:avLst/>
            </a:prstGeom>
            <a:solidFill>
              <a:srgbClr val="F4F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2">
                      <a:lumMod val="50000"/>
                    </a:schemeClr>
                  </a:solidFill>
                </a:rPr>
                <a:t>Due date</a:t>
              </a:r>
              <a:endParaRPr lang="ko-KR" altLang="en-US" sz="7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F45C9DB-3893-4A8B-B9B8-CB20BA930F91}"/>
              </a:ext>
            </a:extLst>
          </p:cNvPr>
          <p:cNvSpPr/>
          <p:nvPr/>
        </p:nvSpPr>
        <p:spPr>
          <a:xfrm>
            <a:off x="9412903" y="5208178"/>
            <a:ext cx="736806" cy="72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bg2">
                    <a:lumMod val="50000"/>
                  </a:schemeClr>
                </a:solidFill>
              </a:rPr>
              <a:t>July 27, 2021</a:t>
            </a:r>
            <a:endParaRPr lang="ko-KR" altLang="en-US" sz="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896451-F10D-499B-9303-505B2116D327}"/>
              </a:ext>
            </a:extLst>
          </p:cNvPr>
          <p:cNvSpPr/>
          <p:nvPr/>
        </p:nvSpPr>
        <p:spPr>
          <a:xfrm>
            <a:off x="9412903" y="5605098"/>
            <a:ext cx="736806" cy="72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bg2">
                    <a:lumMod val="50000"/>
                  </a:schemeClr>
                </a:solidFill>
              </a:rPr>
              <a:t>June 17, 2021</a:t>
            </a:r>
            <a:endParaRPr lang="ko-KR" altLang="en-US" sz="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26ADB82-9E1D-4271-B54C-F95FDCFAF8AD}"/>
              </a:ext>
            </a:extLst>
          </p:cNvPr>
          <p:cNvSpPr/>
          <p:nvPr/>
        </p:nvSpPr>
        <p:spPr>
          <a:xfrm>
            <a:off x="9412903" y="5986063"/>
            <a:ext cx="736806" cy="72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bg2">
                    <a:lumMod val="50000"/>
                  </a:schemeClr>
                </a:solidFill>
              </a:rPr>
              <a:t>April 04, 2020</a:t>
            </a:r>
            <a:endParaRPr lang="ko-KR" altLang="en-US" sz="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F58046CA-0C32-411A-B653-B67476B0D2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1200" y="1958375"/>
            <a:ext cx="897231" cy="207568"/>
          </a:xfrm>
          <a:prstGeom prst="rect">
            <a:avLst/>
          </a:prstGeom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856345E-342B-49D6-8750-E016176D1DDC}"/>
              </a:ext>
            </a:extLst>
          </p:cNvPr>
          <p:cNvSpPr/>
          <p:nvPr/>
        </p:nvSpPr>
        <p:spPr>
          <a:xfrm>
            <a:off x="3872666" y="1708365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3B3FAF7-0AB5-435F-8257-6CB953E359DB}"/>
              </a:ext>
            </a:extLst>
          </p:cNvPr>
          <p:cNvSpPr/>
          <p:nvPr/>
        </p:nvSpPr>
        <p:spPr>
          <a:xfrm>
            <a:off x="2691562" y="2249994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1D23C3F-91CD-4011-BFD7-1797D66FCFFA}"/>
              </a:ext>
            </a:extLst>
          </p:cNvPr>
          <p:cNvSpPr/>
          <p:nvPr/>
        </p:nvSpPr>
        <p:spPr>
          <a:xfrm>
            <a:off x="9462324" y="1673277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70" name="Button">
            <a:extLst>
              <a:ext uri="{FF2B5EF4-FFF2-40B4-BE49-F238E27FC236}">
                <a16:creationId xmlns:a16="http://schemas.microsoft.com/office/drawing/2014/main" id="{6C92D2A6-5C04-4E62-BC8F-FF88277FEC45}"/>
              </a:ext>
            </a:extLst>
          </p:cNvPr>
          <p:cNvSpPr>
            <a:spLocks/>
          </p:cNvSpPr>
          <p:nvPr/>
        </p:nvSpPr>
        <p:spPr bwMode="auto">
          <a:xfrm>
            <a:off x="9462324" y="1968249"/>
            <a:ext cx="653466" cy="209729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진행률 순</a:t>
            </a:r>
            <a:endParaRPr lang="en-US" sz="7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1" name="순서도: 병합 170">
            <a:extLst>
              <a:ext uri="{FF2B5EF4-FFF2-40B4-BE49-F238E27FC236}">
                <a16:creationId xmlns:a16="http://schemas.microsoft.com/office/drawing/2014/main" id="{A6702642-DB57-4B7A-9311-90D00E5B5E52}"/>
              </a:ext>
            </a:extLst>
          </p:cNvPr>
          <p:cNvSpPr/>
          <p:nvPr/>
        </p:nvSpPr>
        <p:spPr>
          <a:xfrm>
            <a:off x="9973191" y="2042621"/>
            <a:ext cx="104425" cy="77130"/>
          </a:xfrm>
          <a:prstGeom prst="flowChartMerg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AC2F3B7-BB33-43B0-8DDC-BB24F4C053E3}"/>
              </a:ext>
            </a:extLst>
          </p:cNvPr>
          <p:cNvSpPr/>
          <p:nvPr/>
        </p:nvSpPr>
        <p:spPr>
          <a:xfrm>
            <a:off x="5533543" y="2242084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EA57669-9AFE-432E-B7A3-EE3086144298}"/>
              </a:ext>
            </a:extLst>
          </p:cNvPr>
          <p:cNvSpPr/>
          <p:nvPr/>
        </p:nvSpPr>
        <p:spPr>
          <a:xfrm>
            <a:off x="2686039" y="4841679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174" name="Button">
            <a:extLst>
              <a:ext uri="{FF2B5EF4-FFF2-40B4-BE49-F238E27FC236}">
                <a16:creationId xmlns:a16="http://schemas.microsoft.com/office/drawing/2014/main" id="{19786B0E-25EF-4D51-B8D3-D65884437094}"/>
              </a:ext>
            </a:extLst>
          </p:cNvPr>
          <p:cNvSpPr>
            <a:spLocks/>
          </p:cNvSpPr>
          <p:nvPr/>
        </p:nvSpPr>
        <p:spPr bwMode="auto">
          <a:xfrm>
            <a:off x="4618461" y="4323422"/>
            <a:ext cx="420548" cy="193596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</a:t>
            </a:r>
            <a:r>
              <a:rPr lang="ko-KR" altLang="en-US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en-US" sz="6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A71EE0D-A2B6-4D08-8D39-4D27BA5F5D3C}"/>
              </a:ext>
            </a:extLst>
          </p:cNvPr>
          <p:cNvSpPr/>
          <p:nvPr/>
        </p:nvSpPr>
        <p:spPr>
          <a:xfrm>
            <a:off x="4313564" y="4298785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C671253-3B81-4D76-B425-F050AE18E43D}"/>
              </a:ext>
            </a:extLst>
          </p:cNvPr>
          <p:cNvSpPr/>
          <p:nvPr/>
        </p:nvSpPr>
        <p:spPr>
          <a:xfrm>
            <a:off x="5514448" y="4841678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0DF0D8F-A6D5-4C41-BD43-0671DDC5B030}"/>
              </a:ext>
            </a:extLst>
          </p:cNvPr>
          <p:cNvSpPr/>
          <p:nvPr/>
        </p:nvSpPr>
        <p:spPr>
          <a:xfrm>
            <a:off x="10102155" y="4776862"/>
            <a:ext cx="297065" cy="279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178" name="Button">
            <a:extLst>
              <a:ext uri="{FF2B5EF4-FFF2-40B4-BE49-F238E27FC236}">
                <a16:creationId xmlns:a16="http://schemas.microsoft.com/office/drawing/2014/main" id="{DA5B66E9-5B6E-4568-8F52-A1AB233C163B}"/>
              </a:ext>
            </a:extLst>
          </p:cNvPr>
          <p:cNvSpPr>
            <a:spLocks/>
          </p:cNvSpPr>
          <p:nvPr/>
        </p:nvSpPr>
        <p:spPr bwMode="auto">
          <a:xfrm>
            <a:off x="10096884" y="5178642"/>
            <a:ext cx="370126" cy="161330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인원 </a:t>
            </a:r>
            <a:r>
              <a:rPr lang="en-US" altLang="ko-KR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en-US" sz="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9" name="Button">
            <a:extLst>
              <a:ext uri="{FF2B5EF4-FFF2-40B4-BE49-F238E27FC236}">
                <a16:creationId xmlns:a16="http://schemas.microsoft.com/office/drawing/2014/main" id="{21BE682F-2D4C-4BDA-AB4F-91A451AFE26A}"/>
              </a:ext>
            </a:extLst>
          </p:cNvPr>
          <p:cNvSpPr>
            <a:spLocks/>
          </p:cNvSpPr>
          <p:nvPr/>
        </p:nvSpPr>
        <p:spPr bwMode="auto">
          <a:xfrm>
            <a:off x="10096884" y="5585506"/>
            <a:ext cx="370126" cy="161330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인원 </a:t>
            </a:r>
            <a:r>
              <a:rPr lang="en-US" altLang="ko-KR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en-US" sz="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Button">
            <a:extLst>
              <a:ext uri="{FF2B5EF4-FFF2-40B4-BE49-F238E27FC236}">
                <a16:creationId xmlns:a16="http://schemas.microsoft.com/office/drawing/2014/main" id="{C01E0E19-FD1C-490D-9770-ABA9B80C3B9F}"/>
              </a:ext>
            </a:extLst>
          </p:cNvPr>
          <p:cNvSpPr>
            <a:spLocks/>
          </p:cNvSpPr>
          <p:nvPr/>
        </p:nvSpPr>
        <p:spPr bwMode="auto">
          <a:xfrm>
            <a:off x="10100559" y="5940956"/>
            <a:ext cx="370126" cy="161330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인원 </a:t>
            </a:r>
            <a:r>
              <a:rPr lang="en-US" altLang="ko-KR" sz="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en-US" sz="4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9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6890327" y="2921168"/>
            <a:ext cx="5301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D7336-69E3-451B-B1FE-A7A3E32F8121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F46077-BE9E-48B0-A104-FCF2C15BF8CB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29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메인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86C9F4-ECDE-444B-BBA8-C790C16A0745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E3F2D-DFD3-4381-A390-56C6B1D4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27" y="1891814"/>
            <a:ext cx="5842544" cy="37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77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My task</a:t>
              </a:r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86C9F4-ECDE-444B-BBA8-C790C16A0745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86FAF3-A91F-4CDD-9FC4-C49368F9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24" y="1954659"/>
            <a:ext cx="6044152" cy="34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7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Project</a:t>
              </a:r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86C9F4-ECDE-444B-BBA8-C790C16A0745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EC1EC-395E-4EBD-851E-EBCA78CE7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64" y="1985247"/>
            <a:ext cx="6054272" cy="34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1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활동 로그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86C9F4-ECDE-444B-BBA8-C790C16A0745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FED014-7D9B-490D-8C10-4707EA5C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27" y="2036632"/>
            <a:ext cx="5842545" cy="34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9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인력 관리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86C9F4-ECDE-444B-BBA8-C790C16A0745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FED014-7D9B-490D-8C10-4707EA5C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27" y="2036632"/>
            <a:ext cx="5842545" cy="34659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FE272C-7733-4A50-9B71-55D09AA9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726" y="2036631"/>
            <a:ext cx="5842545" cy="34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4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708727" y="1182255"/>
            <a:ext cx="8774546" cy="4694381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리스크 관리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86C9F4-ECDE-444B-BBA8-C790C16A0745}"/>
              </a:ext>
            </a:extLst>
          </p:cNvPr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6. </a:t>
            </a:r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Use case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37D84C-2F1E-4A18-A712-1804F5D0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94" y="2036631"/>
            <a:ext cx="3240008" cy="34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3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8707121" y="2921168"/>
            <a:ext cx="348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공통모듈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92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03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직급 분류와 기능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269FF30A-B082-451E-83C5-3E1B6B3341DB}"/>
              </a:ext>
            </a:extLst>
          </p:cNvPr>
          <p:cNvGraphicFramePr/>
          <p:nvPr/>
        </p:nvGraphicFramePr>
        <p:xfrm>
          <a:off x="1518920" y="1412240"/>
          <a:ext cx="9154160" cy="498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51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2743200" y="2921168"/>
            <a:ext cx="9448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개발환경 및 </a:t>
            </a:r>
            <a:r>
              <a:rPr lang="ko-KR" altLang="en-US" sz="60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핵심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 기술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845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30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메뉴구조 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CEO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E708D55-0B13-493F-BA55-470039E60520}"/>
              </a:ext>
            </a:extLst>
          </p:cNvPr>
          <p:cNvGraphicFramePr/>
          <p:nvPr/>
        </p:nvGraphicFramePr>
        <p:xfrm>
          <a:off x="333375" y="981074"/>
          <a:ext cx="11525250" cy="542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75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34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메뉴구조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인사담당자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5F6E6EA-DA5B-4B3E-B790-300D6FE90872}"/>
              </a:ext>
            </a:extLst>
          </p:cNvPr>
          <p:cNvGraphicFramePr/>
          <p:nvPr/>
        </p:nvGraphicFramePr>
        <p:xfrm>
          <a:off x="333375" y="981074"/>
          <a:ext cx="11525250" cy="542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302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메뉴구조 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PM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E708D55-0B13-493F-BA55-470039E60520}"/>
              </a:ext>
            </a:extLst>
          </p:cNvPr>
          <p:cNvGraphicFramePr/>
          <p:nvPr/>
        </p:nvGraphicFramePr>
        <p:xfrm>
          <a:off x="581025" y="876300"/>
          <a:ext cx="10591800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861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메뉴구조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개발자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E708D55-0B13-493F-BA55-470039E60520}"/>
              </a:ext>
            </a:extLst>
          </p:cNvPr>
          <p:cNvGraphicFramePr/>
          <p:nvPr/>
        </p:nvGraphicFramePr>
        <p:xfrm>
          <a:off x="781050" y="1043305"/>
          <a:ext cx="10782300" cy="534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0910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로그인 절차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D0D5332-397F-48E0-8B93-9DD699B525CC}"/>
              </a:ext>
            </a:extLst>
          </p:cNvPr>
          <p:cNvGraphicFramePr/>
          <p:nvPr/>
        </p:nvGraphicFramePr>
        <p:xfrm>
          <a:off x="1476375" y="669395"/>
          <a:ext cx="8883650" cy="551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8894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스프링 환경설정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F09418-448F-4DAA-9197-66CC06B18F4E}"/>
              </a:ext>
            </a:extLst>
          </p:cNvPr>
          <p:cNvGrpSpPr/>
          <p:nvPr/>
        </p:nvGrpSpPr>
        <p:grpSpPr>
          <a:xfrm>
            <a:off x="504478" y="781051"/>
            <a:ext cx="4724747" cy="2647950"/>
            <a:chOff x="1708727" y="1256146"/>
            <a:chExt cx="8774546" cy="469438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A41D9D2-1FA3-465E-A6EF-F60B57D1208E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C78BA06-D63F-4CD0-9B26-E3B2A1D8D401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데이터베이스 연결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7776FEC-E5E0-4850-96C3-780991F6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1" y="1517971"/>
            <a:ext cx="4411019" cy="135255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A4543-AC3D-42FD-871B-7F1B605ADA39}"/>
              </a:ext>
            </a:extLst>
          </p:cNvPr>
          <p:cNvGrpSpPr/>
          <p:nvPr/>
        </p:nvGrpSpPr>
        <p:grpSpPr>
          <a:xfrm>
            <a:off x="6066835" y="781050"/>
            <a:ext cx="4724747" cy="2647950"/>
            <a:chOff x="1708727" y="1256146"/>
            <a:chExt cx="8774546" cy="469438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B806916-E01C-4BA1-A607-4E428C827DBC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95FCC43-F058-44A7-BCB6-A197AFF6776C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공통 </a:t>
              </a:r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xml </a:t>
              </a:r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파일 설정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58E9A28-DA1C-41C0-9102-2A889E12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19" y="1422721"/>
            <a:ext cx="4518563" cy="13525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5159C1-3EC8-45B4-B237-22851AA9425A}"/>
              </a:ext>
            </a:extLst>
          </p:cNvPr>
          <p:cNvGrpSpPr/>
          <p:nvPr/>
        </p:nvGrpSpPr>
        <p:grpSpPr>
          <a:xfrm>
            <a:off x="571153" y="3607440"/>
            <a:ext cx="10220429" cy="2802886"/>
            <a:chOff x="1708727" y="1256146"/>
            <a:chExt cx="8774546" cy="469438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4E82789-8B69-4283-91C4-1C919C06358F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D972ECD-EC30-46A7-9FEA-C9D3C61ACB39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View</a:t>
              </a:r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 등록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CD45511-FC64-4D5C-A95D-64F8EC97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756" y="3987480"/>
            <a:ext cx="6025369" cy="23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9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스프링 환경설정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F09418-448F-4DAA-9197-66CC06B18F4E}"/>
              </a:ext>
            </a:extLst>
          </p:cNvPr>
          <p:cNvGrpSpPr/>
          <p:nvPr/>
        </p:nvGrpSpPr>
        <p:grpSpPr>
          <a:xfrm>
            <a:off x="504478" y="781051"/>
            <a:ext cx="4724747" cy="2647950"/>
            <a:chOff x="1708727" y="1256146"/>
            <a:chExt cx="8774546" cy="469438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A41D9D2-1FA3-465E-A6EF-F60B57D1208E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C78BA06-D63F-4CD0-9B26-E3B2A1D8D401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-윤고딕360" panose="02030504000101010101" pitchFamily="18" charset="-127"/>
                  <a:ea typeface="-윤고딕360" panose="02030504000101010101" pitchFamily="18" charset="-127"/>
                </a:rPr>
                <a:t>TypeAlias</a:t>
              </a:r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 </a:t>
              </a:r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설정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A4543-AC3D-42FD-871B-7F1B605ADA39}"/>
              </a:ext>
            </a:extLst>
          </p:cNvPr>
          <p:cNvGrpSpPr/>
          <p:nvPr/>
        </p:nvGrpSpPr>
        <p:grpSpPr>
          <a:xfrm>
            <a:off x="6066835" y="781050"/>
            <a:ext cx="4724747" cy="2647950"/>
            <a:chOff x="1708727" y="1256146"/>
            <a:chExt cx="8774546" cy="469438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B806916-E01C-4BA1-A607-4E428C827DBC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95FCC43-F058-44A7-BCB6-A197AFF6776C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 </a:t>
              </a:r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설정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FDEE314-630B-4BAD-85DB-93348082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2" y="1531169"/>
            <a:ext cx="4546678" cy="1088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7F2ADF-17BF-4AAE-B1C7-0808B8AB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35" y="1504214"/>
            <a:ext cx="4547945" cy="11421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E58A7F-DB62-4FAA-8DD0-2F7980BAF5B6}"/>
              </a:ext>
            </a:extLst>
          </p:cNvPr>
          <p:cNvGrpSpPr/>
          <p:nvPr/>
        </p:nvGrpSpPr>
        <p:grpSpPr>
          <a:xfrm>
            <a:off x="593512" y="3705226"/>
            <a:ext cx="4724747" cy="2647950"/>
            <a:chOff x="1708727" y="1256146"/>
            <a:chExt cx="8774546" cy="469438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0D702CB-F8C4-488D-9E8A-2174CBA5E257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C56D1C2-DE06-49CD-B543-88E5FE857F8E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회원 조회 </a:t>
              </a:r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</a:t>
              </a:r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C9108D3-91B8-492A-AF38-19224751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66" y="4642822"/>
            <a:ext cx="4179684" cy="63482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4AE728-0747-4783-9CE2-3C45A2947E5D}"/>
              </a:ext>
            </a:extLst>
          </p:cNvPr>
          <p:cNvGrpSpPr/>
          <p:nvPr/>
        </p:nvGrpSpPr>
        <p:grpSpPr>
          <a:xfrm>
            <a:off x="6066835" y="3636259"/>
            <a:ext cx="4724747" cy="2647950"/>
            <a:chOff x="1708727" y="1256146"/>
            <a:chExt cx="8774546" cy="469438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04498CB-CB70-4578-A8C1-AAAD0E7540F0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1CBA3DB-AC85-41C0-8A80-8E2D617B13A7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프로젝트 수 </a:t>
              </a:r>
              <a:r>
                <a:rPr lang="en-US" altLang="ko-KR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</a:t>
              </a:r>
              <a:endParaRPr lang="ko-KR" altLang="en-US" sz="16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4247F98-280A-4E25-8BCD-4E48A4F9B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904" y="4404355"/>
            <a:ext cx="4485240" cy="6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스프링 환경설정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F09418-448F-4DAA-9197-66CC06B18F4E}"/>
              </a:ext>
            </a:extLst>
          </p:cNvPr>
          <p:cNvGrpSpPr/>
          <p:nvPr/>
        </p:nvGrpSpPr>
        <p:grpSpPr>
          <a:xfrm>
            <a:off x="504478" y="781051"/>
            <a:ext cx="4724747" cy="2647950"/>
            <a:chOff x="1708727" y="1256146"/>
            <a:chExt cx="8774546" cy="469438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A41D9D2-1FA3-465E-A6EF-F60B57D1208E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C78BA06-D63F-4CD0-9B26-E3B2A1D8D401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프로젝트 조회 </a:t>
              </a:r>
              <a:r>
                <a:rPr lang="en-US" altLang="ko-KR" sz="15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</a:t>
              </a:r>
              <a:endParaRPr lang="ko-KR" altLang="en-US" sz="15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4A4543-AC3D-42FD-871B-7F1B605ADA39}"/>
              </a:ext>
            </a:extLst>
          </p:cNvPr>
          <p:cNvGrpSpPr/>
          <p:nvPr/>
        </p:nvGrpSpPr>
        <p:grpSpPr>
          <a:xfrm>
            <a:off x="6066835" y="781050"/>
            <a:ext cx="4724747" cy="2647950"/>
            <a:chOff x="1708727" y="1256146"/>
            <a:chExt cx="8774546" cy="469438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B806916-E01C-4BA1-A607-4E428C827DBC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95FCC43-F058-44A7-BCB6-A197AFF6776C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태스크수정 </a:t>
              </a:r>
              <a:r>
                <a:rPr lang="en-US" altLang="ko-KR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</a:t>
              </a:r>
              <a:endParaRPr lang="ko-KR" altLang="en-US" sz="16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E58A7F-DB62-4FAA-8DD0-2F7980BAF5B6}"/>
              </a:ext>
            </a:extLst>
          </p:cNvPr>
          <p:cNvGrpSpPr/>
          <p:nvPr/>
        </p:nvGrpSpPr>
        <p:grpSpPr>
          <a:xfrm>
            <a:off x="593512" y="3705226"/>
            <a:ext cx="4724747" cy="2647950"/>
            <a:chOff x="1708727" y="1256146"/>
            <a:chExt cx="8774546" cy="469438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0D702CB-F8C4-488D-9E8A-2174CBA5E257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C56D1C2-DE06-49CD-B543-88E5FE857F8E}"/>
                </a:ext>
              </a:extLst>
            </p:cNvPr>
            <p:cNvSpPr/>
            <p:nvPr/>
          </p:nvSpPr>
          <p:spPr>
            <a:xfrm>
              <a:off x="4062500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태스크추가 </a:t>
              </a:r>
              <a:r>
                <a:rPr lang="en-US" altLang="ko-KR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</a:t>
              </a:r>
              <a:endParaRPr lang="ko-KR" altLang="en-US" sz="16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4AE728-0747-4783-9CE2-3C45A2947E5D}"/>
              </a:ext>
            </a:extLst>
          </p:cNvPr>
          <p:cNvGrpSpPr/>
          <p:nvPr/>
        </p:nvGrpSpPr>
        <p:grpSpPr>
          <a:xfrm>
            <a:off x="6066835" y="3636259"/>
            <a:ext cx="4724747" cy="2647950"/>
            <a:chOff x="1708727" y="1256146"/>
            <a:chExt cx="8774546" cy="469438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04498CB-CB70-4578-A8C1-AAAD0E7540F0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1CBA3DB-AC85-41C0-8A80-8E2D617B13A7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태스크 삭제 </a:t>
              </a:r>
              <a:r>
                <a:rPr lang="en-US" altLang="ko-KR" sz="1600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mapper</a:t>
              </a:r>
              <a:endParaRPr lang="ko-KR" altLang="en-US" sz="1600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C5C1288-A93E-4C66-9C7D-155EFF7A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2" y="1328193"/>
            <a:ext cx="4261292" cy="1781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AC2C97-A7E9-4637-8D22-6552D6E7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04" y="1381592"/>
            <a:ext cx="4131146" cy="1757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986D8D-19F5-42ED-9DC6-5ED4B9DB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5" y="4569168"/>
            <a:ext cx="4395790" cy="13228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9B4D9D-FD80-4A32-B3E5-BC406F17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50" y="4409423"/>
            <a:ext cx="4365946" cy="10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2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7010400" y="2921168"/>
            <a:ext cx="518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데이터베이스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19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다이어그램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D4EB1A-E41A-414B-A0F4-91374115BF66}"/>
              </a:ext>
            </a:extLst>
          </p:cNvPr>
          <p:cNvGrpSpPr/>
          <p:nvPr/>
        </p:nvGrpSpPr>
        <p:grpSpPr>
          <a:xfrm>
            <a:off x="514350" y="676275"/>
            <a:ext cx="11058525" cy="5829300"/>
            <a:chOff x="1708727" y="1256146"/>
            <a:chExt cx="8774546" cy="46943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7920A33-EA88-43C8-B94A-19D2A052AA4A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DE46CF-4333-46BA-9AF1-2C6383FE16F6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논리적 </a:t>
              </a:r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ERD</a:t>
              </a:r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6EDD4D9-6044-480B-96BC-4B7D631F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31" y="1468667"/>
            <a:ext cx="8796338" cy="49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55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개발환경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1803729" y="980373"/>
            <a:ext cx="3718296" cy="2653475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HTML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CSS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JavaScript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JAVA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JSP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SQL</a:t>
              </a:r>
              <a:endParaRPr lang="ko-KR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LANGUAGES</a:t>
              </a:r>
              <a:endParaRPr lang="ko-KR" altLang="en-US" sz="2000" dirty="0"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487B13-7174-8F44-A44B-602765F615F4}"/>
              </a:ext>
            </a:extLst>
          </p:cNvPr>
          <p:cNvGrpSpPr/>
          <p:nvPr/>
        </p:nvGrpSpPr>
        <p:grpSpPr>
          <a:xfrm>
            <a:off x="6281956" y="967891"/>
            <a:ext cx="3515192" cy="1561552"/>
            <a:chOff x="1708727" y="1168577"/>
            <a:chExt cx="8774546" cy="4781950"/>
          </a:xfrm>
        </p:grpSpPr>
        <p:sp>
          <p:nvSpPr>
            <p:cNvPr id="18" name="사각형: 둥근 모서리 5">
              <a:extLst>
                <a:ext uri="{FF2B5EF4-FFF2-40B4-BE49-F238E27FC236}">
                  <a16:creationId xmlns:a16="http://schemas.microsoft.com/office/drawing/2014/main" id="{17597A68-4306-7144-A245-415E203F2AA4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Spring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Bootstrap</a:t>
              </a:r>
              <a:endParaRPr lang="ko-KR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6620CFBF-D4E6-6848-89D0-AC90E20CCB56}"/>
                </a:ext>
              </a:extLst>
            </p:cNvPr>
            <p:cNvSpPr/>
            <p:nvPr/>
          </p:nvSpPr>
          <p:spPr>
            <a:xfrm>
              <a:off x="3927797" y="1168577"/>
              <a:ext cx="4599024" cy="807830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FRAMEWORK</a:t>
              </a:r>
              <a:endParaRPr lang="ko-KR" altLang="en-US" sz="2000" dirty="0"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346302-6F54-0742-A93E-2DC0FDB6CEBA}"/>
              </a:ext>
            </a:extLst>
          </p:cNvPr>
          <p:cNvGrpSpPr/>
          <p:nvPr/>
        </p:nvGrpSpPr>
        <p:grpSpPr>
          <a:xfrm>
            <a:off x="1803729" y="4057765"/>
            <a:ext cx="3718296" cy="1962362"/>
            <a:chOff x="1708727" y="1256146"/>
            <a:chExt cx="8774546" cy="4694381"/>
          </a:xfrm>
        </p:grpSpPr>
        <p:sp>
          <p:nvSpPr>
            <p:cNvPr id="21" name="사각형: 둥근 모서리 5">
              <a:extLst>
                <a:ext uri="{FF2B5EF4-FFF2-40B4-BE49-F238E27FC236}">
                  <a16:creationId xmlns:a16="http://schemas.microsoft.com/office/drawing/2014/main" id="{CF2CC580-AA2E-FF4E-8698-06E34FCCC9A1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Eclipse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Visual Studio Code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GitHub</a:t>
              </a:r>
              <a:endParaRPr lang="ko-KR" altLang="en-US" sz="2000" dirty="0">
                <a:solidFill>
                  <a:srgbClr val="FFC000"/>
                </a:solidFill>
              </a:endParaRPr>
            </a:p>
          </p:txBody>
        </p:sp>
        <p:sp>
          <p:nvSpPr>
            <p:cNvPr id="22" name="사각형: 둥근 모서리 4">
              <a:extLst>
                <a:ext uri="{FF2B5EF4-FFF2-40B4-BE49-F238E27FC236}">
                  <a16:creationId xmlns:a16="http://schemas.microsoft.com/office/drawing/2014/main" id="{25F46002-EF88-DB4F-B3FB-2E60AD341F32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TOOLS</a:t>
              </a:r>
              <a:endParaRPr lang="ko-KR" altLang="en-US" sz="2000" dirty="0"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DEFDAE-7141-2C4D-8A1C-BF5538EE7C1D}"/>
              </a:ext>
            </a:extLst>
          </p:cNvPr>
          <p:cNvGrpSpPr/>
          <p:nvPr/>
        </p:nvGrpSpPr>
        <p:grpSpPr>
          <a:xfrm>
            <a:off x="6281956" y="2707802"/>
            <a:ext cx="3515192" cy="1690690"/>
            <a:chOff x="1708727" y="1230331"/>
            <a:chExt cx="8774546" cy="4720196"/>
          </a:xfrm>
        </p:grpSpPr>
        <p:sp>
          <p:nvSpPr>
            <p:cNvPr id="24" name="사각형: 둥근 모서리 5">
              <a:extLst>
                <a:ext uri="{FF2B5EF4-FFF2-40B4-BE49-F238E27FC236}">
                  <a16:creationId xmlns:a16="http://schemas.microsoft.com/office/drawing/2014/main" id="{8172A739-0089-374C-AE04-2EB268E51E4F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ORACLE</a:t>
              </a: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JDBC</a:t>
              </a:r>
            </a:p>
            <a:p>
              <a:pPr algn="ctr"/>
              <a:r>
                <a:rPr lang="en-US" altLang="ko-KR" sz="2000" dirty="0" err="1">
                  <a:solidFill>
                    <a:srgbClr val="FFC000"/>
                  </a:solidFill>
                </a:rPr>
                <a:t>MyBatis</a:t>
              </a:r>
              <a:endParaRPr lang="en-US" altLang="ko-KR" sz="2000" dirty="0">
                <a:solidFill>
                  <a:srgbClr val="FFC000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Apache Tomcat</a:t>
              </a:r>
            </a:p>
          </p:txBody>
        </p: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F85B023D-8E21-3349-A216-13961F11623A}"/>
                </a:ext>
              </a:extLst>
            </p:cNvPr>
            <p:cNvSpPr/>
            <p:nvPr/>
          </p:nvSpPr>
          <p:spPr>
            <a:xfrm>
              <a:off x="3927797" y="1230331"/>
              <a:ext cx="4336405" cy="684320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DB&amp;SERVER</a:t>
              </a:r>
              <a:endParaRPr lang="ko-KR" altLang="en-US" sz="2000" dirty="0"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2B6B5D-0F38-5344-B99E-E4087FF2D53D}"/>
              </a:ext>
            </a:extLst>
          </p:cNvPr>
          <p:cNvGrpSpPr/>
          <p:nvPr/>
        </p:nvGrpSpPr>
        <p:grpSpPr>
          <a:xfrm>
            <a:off x="6281956" y="4576852"/>
            <a:ext cx="3515192" cy="1429654"/>
            <a:chOff x="1708727" y="1230331"/>
            <a:chExt cx="8774546" cy="4720196"/>
          </a:xfrm>
        </p:grpSpPr>
        <p:sp>
          <p:nvSpPr>
            <p:cNvPr id="27" name="사각형: 둥근 모서리 5">
              <a:extLst>
                <a:ext uri="{FF2B5EF4-FFF2-40B4-BE49-F238E27FC236}">
                  <a16:creationId xmlns:a16="http://schemas.microsoft.com/office/drawing/2014/main" id="{0076F0A5-9436-0E48-B6F3-D58575105CE2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DHTMLX Gantt</a:t>
              </a:r>
            </a:p>
            <a:p>
              <a:pPr algn="ctr"/>
              <a:r>
                <a:rPr lang="en-US" altLang="ko-KR" sz="2000" dirty="0" err="1">
                  <a:solidFill>
                    <a:srgbClr val="FFC000"/>
                  </a:solidFill>
                </a:rPr>
                <a:t>Jquery</a:t>
              </a:r>
              <a:endParaRPr lang="en-US" altLang="ko-KR" sz="2000" dirty="0">
                <a:solidFill>
                  <a:srgbClr val="FFC000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rgbClr val="FFC000"/>
                  </a:solidFill>
                </a:rPr>
                <a:t>Full</a:t>
              </a:r>
              <a:r>
                <a:rPr lang="ko-KR" altLang="en-US" sz="2000" dirty="0">
                  <a:solidFill>
                    <a:srgbClr val="FFC000"/>
                  </a:solidFill>
                </a:rPr>
                <a:t> </a:t>
              </a:r>
              <a:r>
                <a:rPr lang="en-US" altLang="ko-KR" sz="2000" dirty="0">
                  <a:solidFill>
                    <a:srgbClr val="FFC000"/>
                  </a:solidFill>
                </a:rPr>
                <a:t>Calendar</a:t>
              </a:r>
            </a:p>
          </p:txBody>
        </p:sp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C427CA01-2296-1B41-A8E0-66C5EAB9A3E5}"/>
                </a:ext>
              </a:extLst>
            </p:cNvPr>
            <p:cNvSpPr/>
            <p:nvPr/>
          </p:nvSpPr>
          <p:spPr>
            <a:xfrm>
              <a:off x="3927797" y="1230331"/>
              <a:ext cx="4336405" cy="684320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API</a:t>
              </a:r>
              <a:endParaRPr lang="ko-KR" altLang="en-US" sz="2000" dirty="0"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506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다이어그램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D4EB1A-E41A-414B-A0F4-91374115BF66}"/>
              </a:ext>
            </a:extLst>
          </p:cNvPr>
          <p:cNvGrpSpPr/>
          <p:nvPr/>
        </p:nvGrpSpPr>
        <p:grpSpPr>
          <a:xfrm>
            <a:off x="514350" y="676275"/>
            <a:ext cx="11058525" cy="5829300"/>
            <a:chOff x="1708727" y="1256146"/>
            <a:chExt cx="8774546" cy="46943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7920A33-EA88-43C8-B94A-19D2A052AA4A}"/>
                </a:ext>
              </a:extLst>
            </p:cNvPr>
            <p:cNvSpPr/>
            <p:nvPr/>
          </p:nvSpPr>
          <p:spPr>
            <a:xfrm>
              <a:off x="1708727" y="1572491"/>
              <a:ext cx="8774546" cy="4378036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DE46CF-4333-46BA-9AF1-2C6383FE16F6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물리적 </a:t>
              </a:r>
              <a:r>
                <a:rPr lang="en-US" altLang="ko-KR" dirty="0">
                  <a:latin typeface="-윤고딕360" panose="02030504000101010101" pitchFamily="18" charset="-127"/>
                  <a:ea typeface="-윤고딕360" panose="02030504000101010101" pitchFamily="18" charset="-127"/>
                </a:rPr>
                <a:t>ERD</a:t>
              </a:r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1D3461D-3578-4503-976C-6E083380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6" y="1332815"/>
            <a:ext cx="9001124" cy="49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35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로그인 화면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3E431-0FF1-497A-AB54-ADDDBB15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114425"/>
            <a:ext cx="4232645" cy="531018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019451" y="2129558"/>
            <a:ext cx="4724747" cy="329565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11D5C6-2AC7-4BE5-A154-5668A8D7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88" y="2550318"/>
            <a:ext cx="41243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8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 err="1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간트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차트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660197" y="1114425"/>
            <a:ext cx="4724747" cy="515852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DA5608-36E8-41CE-9D76-7E336045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8" y="1904260"/>
            <a:ext cx="5480564" cy="3084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79A8BA-5B5D-447E-9EBE-E2685901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30" y="1816444"/>
            <a:ext cx="3782879" cy="37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66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상세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650672" y="1678662"/>
            <a:ext cx="4724747" cy="362500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FD9FD1-8B3C-47B4-8EFE-48EA3A8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5" y="1348039"/>
            <a:ext cx="6090687" cy="428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28CD70-15FE-4D42-A95D-5B91DE16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73" y="2295168"/>
            <a:ext cx="4222144" cy="2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91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상세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660197" y="1885949"/>
            <a:ext cx="4724747" cy="290512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ED2E5-7500-49BA-9E83-A1F5735B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3" y="2147166"/>
            <a:ext cx="6129338" cy="23389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54E199-EBE1-481B-97CB-A8DDB998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45" y="2471737"/>
            <a:ext cx="4102706" cy="16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8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상세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555422" y="1878436"/>
            <a:ext cx="4724747" cy="273917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FEB26-239E-496B-9ED3-8543F480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7" y="964776"/>
            <a:ext cx="4426405" cy="5158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AB6895-56DD-400C-AC28-719F5A53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45" y="2476500"/>
            <a:ext cx="3981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42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수정 및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479222" y="802111"/>
            <a:ext cx="4724747" cy="273917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A2EB7DE-C4F5-4E31-8B73-3D01CBFB6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" r="1"/>
          <a:stretch/>
        </p:blipFill>
        <p:spPr>
          <a:xfrm>
            <a:off x="437493" y="802111"/>
            <a:ext cx="4992414" cy="277071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1B1019-C8B8-4BF1-AAB9-143CBCC6D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" r="1476" b="1"/>
          <a:stretch/>
        </p:blipFill>
        <p:spPr>
          <a:xfrm>
            <a:off x="437493" y="3823649"/>
            <a:ext cx="4992414" cy="277071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7316E6-0F6B-41A3-B839-2BF41A0BEF23}"/>
              </a:ext>
            </a:extLst>
          </p:cNvPr>
          <p:cNvSpPr/>
          <p:nvPr/>
        </p:nvSpPr>
        <p:spPr>
          <a:xfrm>
            <a:off x="6479221" y="3823649"/>
            <a:ext cx="4724747" cy="273917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C24CC3-A586-4FDA-A2B2-83F72C1EF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31" y="1148401"/>
            <a:ext cx="4383869" cy="1791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F5A105-A32E-4B55-A43C-A30794BD1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73" y="4530138"/>
            <a:ext cx="4485927" cy="11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2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37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태스크 리스트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107872" y="1256698"/>
            <a:ext cx="4724747" cy="3733800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085A6-2CEC-4A3B-B4CE-421A4C30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3" y="1560899"/>
            <a:ext cx="6409782" cy="31253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44F218-D416-49E8-8260-29C27E19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82" y="1651985"/>
            <a:ext cx="39528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70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 err="1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오버뷰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060248" y="1914525"/>
            <a:ext cx="4722178" cy="273369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642F9-80D4-4E5A-96A6-B5426468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1575687"/>
            <a:ext cx="6207567" cy="3405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5F1606-B6BA-4DC1-8ABE-B0AFD6FB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773" y="2233635"/>
            <a:ext cx="3941128" cy="20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73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활동 로그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555422" y="1878436"/>
            <a:ext cx="4724747" cy="273917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26516-DDB7-4E02-88EC-91F4BCBA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1609614"/>
            <a:ext cx="5430840" cy="3638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4541A-D266-4F53-AE01-F76528FB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2" y="2547937"/>
            <a:ext cx="33242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9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55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3497414" y="1146298"/>
            <a:ext cx="5353978" cy="4961894"/>
            <a:chOff x="1708727" y="1256146"/>
            <a:chExt cx="8774546" cy="469438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1708727" y="1572490"/>
              <a:ext cx="8774546" cy="4378037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FFC000"/>
                  </a:solidFill>
                </a:rPr>
                <a:t>Spring</a:t>
              </a:r>
              <a:r>
                <a:rPr lang="ko-KR" altLang="en-US" sz="2000" dirty="0">
                  <a:solidFill>
                    <a:srgbClr val="FFC000"/>
                  </a:solidFill>
                </a:rPr>
                <a:t> </a:t>
              </a:r>
              <a:r>
                <a:rPr lang="en-US" altLang="ko-KR" sz="2000" dirty="0">
                  <a:solidFill>
                    <a:srgbClr val="FFC000"/>
                  </a:solidFill>
                </a:rPr>
                <a:t>MVC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FFC000"/>
                  </a:solidFill>
                </a:rPr>
                <a:t>Mybatis</a:t>
              </a:r>
              <a:endParaRPr lang="en-US" altLang="ko-KR" sz="2000" dirty="0">
                <a:solidFill>
                  <a:srgbClr val="FFC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FFC000"/>
                  </a:solidFill>
                </a:rPr>
                <a:t>Spring AOP</a:t>
              </a:r>
            </a:p>
            <a:p>
              <a:pPr algn="ctr">
                <a:lnSpc>
                  <a:spcPct val="150000"/>
                </a:lnSpc>
              </a:pPr>
              <a:r>
                <a:rPr lang="en" altLang="ko-Kore-KR" sz="2000" i="1" dirty="0">
                  <a:solidFill>
                    <a:srgbClr val="FFC000"/>
                  </a:solidFill>
                  <a:latin typeface="Menlo" panose="020B0609030804020204" pitchFamily="49" charset="0"/>
                </a:rPr>
                <a:t>MappingJackson2JsonView</a:t>
              </a:r>
              <a:endParaRPr lang="en-US" altLang="ko-KR" sz="2000" dirty="0">
                <a:solidFill>
                  <a:srgbClr val="FFC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" altLang="ko-Kore-KR" sz="2000" i="1" dirty="0">
                  <a:solidFill>
                    <a:srgbClr val="17C694"/>
                  </a:solidFill>
                  <a:latin typeface="Menlo" panose="020B0609030804020204" pitchFamily="49" charset="0"/>
                </a:rPr>
                <a:t>  </a:t>
              </a:r>
              <a:r>
                <a:rPr lang="en" altLang="ko-Kore-KR" sz="2000" i="1" dirty="0" err="1">
                  <a:solidFill>
                    <a:srgbClr val="FFC000"/>
                  </a:solidFill>
                  <a:latin typeface="Menlo" panose="020B0609030804020204" pitchFamily="49" charset="0"/>
                </a:rPr>
                <a:t>CommonsMultipartResolver</a:t>
              </a:r>
              <a:endParaRPr lang="en" altLang="ko-Kore-KR" sz="2000" dirty="0">
                <a:solidFill>
                  <a:srgbClr val="FFC000"/>
                </a:solidFill>
                <a:latin typeface="Menlo" panose="020B0609030804020204" pitchFamily="49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err="1">
                  <a:solidFill>
                    <a:srgbClr val="FFC000"/>
                  </a:solidFill>
                </a:rPr>
                <a:t>FileDownloadViewer</a:t>
              </a:r>
              <a:r>
                <a:rPr lang="ko-KR" altLang="en-US" sz="2000" dirty="0">
                  <a:solidFill>
                    <a:srgbClr val="FFC000"/>
                  </a:solidFill>
                </a:rPr>
                <a:t> </a:t>
              </a:r>
              <a:endParaRPr lang="en-US" altLang="ko-KR" sz="2000" dirty="0">
                <a:solidFill>
                  <a:srgbClr val="FFC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" altLang="ko-Kore-KR" sz="2000" i="1" dirty="0">
                  <a:solidFill>
                    <a:srgbClr val="FFC000"/>
                  </a:solidFill>
                  <a:latin typeface="Menlo" panose="020B0609030804020204" pitchFamily="49" charset="0"/>
                </a:rPr>
                <a:t>	</a:t>
              </a:r>
              <a:r>
                <a:rPr lang="en" altLang="ko-Kore-KR" sz="2000" i="1" dirty="0" err="1">
                  <a:solidFill>
                    <a:srgbClr val="FFC000"/>
                  </a:solidFill>
                  <a:latin typeface="Menlo" panose="020B0609030804020204" pitchFamily="49" charset="0"/>
                </a:rPr>
                <a:t>JavaMailSenderImpl</a:t>
              </a:r>
              <a:endParaRPr lang="en" altLang="ko-Kore-KR" sz="2000" dirty="0">
                <a:solidFill>
                  <a:srgbClr val="FFC000"/>
                </a:solidFill>
                <a:latin typeface="Menlo" panose="020B0609030804020204" pitchFamily="49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FFC000"/>
                  </a:solidFill>
                </a:rPr>
                <a:t>Ajax</a:t>
              </a:r>
              <a:r>
                <a:rPr lang="ko-KR" altLang="en-US" sz="2000" dirty="0">
                  <a:solidFill>
                    <a:srgbClr val="FFC000"/>
                  </a:solidFill>
                </a:rPr>
                <a:t> </a:t>
              </a:r>
              <a:endParaRPr lang="en-US" altLang="ko-KR" sz="2000" dirty="0">
                <a:solidFill>
                  <a:srgbClr val="FFC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FFC000"/>
                  </a:solidFill>
                </a:rPr>
                <a:t>Web</a:t>
              </a:r>
              <a:r>
                <a:rPr lang="ko-KR" altLang="en-US" sz="2000" dirty="0">
                  <a:solidFill>
                    <a:srgbClr val="FFC000"/>
                  </a:solidFill>
                </a:rPr>
                <a:t> </a:t>
              </a:r>
              <a:r>
                <a:rPr lang="en-US" altLang="ko-KR" sz="2000" dirty="0">
                  <a:solidFill>
                    <a:srgbClr val="FFC000"/>
                  </a:solidFill>
                </a:rPr>
                <a:t>Socket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4062501" y="1256146"/>
              <a:ext cx="4066998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TECH</a:t>
              </a:r>
              <a:endParaRPr lang="ko-KR" altLang="en-US" sz="2000" dirty="0"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639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 리스트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107872" y="1983211"/>
            <a:ext cx="4724747" cy="273917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977C9-7980-4FB0-A158-5DC88A8E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556923"/>
            <a:ext cx="6162675" cy="3382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0FF35-9B68-4C77-A345-27746C3C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407" y="2392280"/>
            <a:ext cx="4257675" cy="20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72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리스크 화면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704300" y="2114549"/>
            <a:ext cx="5108347" cy="317182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19E170-5FB3-42EE-BAF0-D1180D8C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2" y="1173586"/>
            <a:ext cx="5257227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82AAD-B868-4040-8ED0-82345C9D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4" y="2935634"/>
            <a:ext cx="4916548" cy="30343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6E62D-9F9D-4771-8081-5A4AD61F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453" y="2583286"/>
            <a:ext cx="4052948" cy="21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8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555422" y="1878436"/>
            <a:ext cx="4724747" cy="273917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B5B89E-4AFF-4D5B-B61A-F78608FC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633538"/>
            <a:ext cx="4805363" cy="3390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04C6C-1B9F-4DD6-8058-A2341D21261D}"/>
              </a:ext>
            </a:extLst>
          </p:cNvPr>
          <p:cNvSpPr txBox="1"/>
          <p:nvPr/>
        </p:nvSpPr>
        <p:spPr>
          <a:xfrm>
            <a:off x="0" y="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테이블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인원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6F82-77B6-4F34-8AC9-25A5ECBD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31" y="2114989"/>
            <a:ext cx="3788728" cy="22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60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7874000" y="2921168"/>
            <a:ext cx="4318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화면 구현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2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572000" y="2921168"/>
            <a:ext cx="7620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로그인 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&amp;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 메인 화면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11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278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로그인 화면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B3D89-B29C-4EA7-BFFF-EA87964CDF71}"/>
              </a:ext>
            </a:extLst>
          </p:cNvPr>
          <p:cNvSpPr txBox="1"/>
          <p:nvPr/>
        </p:nvSpPr>
        <p:spPr>
          <a:xfrm>
            <a:off x="5850731" y="2690336"/>
            <a:ext cx="5191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성공 시 계급 별 메인 화면으로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실패 시 </a:t>
            </a:r>
            <a:r>
              <a:rPr lang="en-US" altLang="ko-KR" dirty="0"/>
              <a:t>‘</a:t>
            </a:r>
            <a:r>
              <a:rPr lang="ko-KR" altLang="en-US" dirty="0"/>
              <a:t>로그인 정보가 없습니다</a:t>
            </a:r>
            <a:r>
              <a:rPr lang="en-US" altLang="ko-KR" dirty="0"/>
              <a:t>.’</a:t>
            </a:r>
            <a:r>
              <a:rPr lang="ko-KR" altLang="en-US" dirty="0"/>
              <a:t>라는 문구와 함께 로그인 페이지로 이동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C051B7-298E-AC46-B1C1-86919D234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27" y="1325417"/>
            <a:ext cx="3389498" cy="47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22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33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메인 화면 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CEO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5F210C-AB9D-4393-8408-B4B2D28C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094082"/>
            <a:ext cx="7734300" cy="3929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971675" y="5391150"/>
            <a:ext cx="776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프로젝트에 대한 대시보드를 출력</a:t>
            </a:r>
          </a:p>
        </p:txBody>
      </p:sp>
    </p:spTree>
    <p:extLst>
      <p:ext uri="{BB962C8B-B14F-4D97-AF65-F5344CB8AC3E}">
        <p14:creationId xmlns:p14="http://schemas.microsoft.com/office/powerpoint/2010/main" val="17513970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33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메인 화면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인사담당자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971675" y="5391150"/>
            <a:ext cx="776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인원 관리 페이지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0CF70-9915-4DD7-B331-DF478570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097518"/>
            <a:ext cx="8053388" cy="40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40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33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메인 화면 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PM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971675" y="5571968"/>
            <a:ext cx="776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담당 프로젝트에 대한 대시보드</a:t>
            </a:r>
          </a:p>
        </p:txBody>
      </p:sp>
      <p:pic>
        <p:nvPicPr>
          <p:cNvPr id="9" name="그림 8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09ECF34F-C75F-BC44-814C-740C7E0A7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065010"/>
            <a:ext cx="7675913" cy="45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66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33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메인 화면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개발자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1971675" y="5391150"/>
            <a:ext cx="776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담당 </a:t>
            </a:r>
            <a:r>
              <a:rPr lang="en-US" altLang="ko-KR" dirty="0"/>
              <a:t>task </a:t>
            </a:r>
            <a:r>
              <a:rPr lang="ko-KR" altLang="en-US" dirty="0"/>
              <a:t>목록을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BD94D-1089-40CB-98BD-C8B36C35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174427"/>
            <a:ext cx="8334376" cy="39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55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핵심 기술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Spring MVC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57AD-F3BC-4F1E-803C-CB1DBE028761}"/>
              </a:ext>
            </a:extLst>
          </p:cNvPr>
          <p:cNvGrpSpPr/>
          <p:nvPr/>
        </p:nvGrpSpPr>
        <p:grpSpPr>
          <a:xfrm>
            <a:off x="490025" y="545837"/>
            <a:ext cx="11383107" cy="6134124"/>
            <a:chOff x="-3250378" y="1055812"/>
            <a:chExt cx="8774546" cy="457837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5C7567-AAFD-416F-A572-22D48777CFB6}"/>
                </a:ext>
              </a:extLst>
            </p:cNvPr>
            <p:cNvSpPr/>
            <p:nvPr/>
          </p:nvSpPr>
          <p:spPr>
            <a:xfrm>
              <a:off x="-3250378" y="1256146"/>
              <a:ext cx="8774546" cy="4378037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srgbClr val="FFC000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EF8AD-9477-4AF9-8E45-3AF1C3CB9B3B}"/>
                </a:ext>
              </a:extLst>
            </p:cNvPr>
            <p:cNvSpPr/>
            <p:nvPr/>
          </p:nvSpPr>
          <p:spPr>
            <a:xfrm>
              <a:off x="-896606" y="1055812"/>
              <a:ext cx="4066999" cy="480291"/>
            </a:xfrm>
            <a:prstGeom prst="roundRect">
              <a:avLst/>
            </a:prstGeom>
            <a:solidFill>
              <a:srgbClr val="45B9B9"/>
            </a:solidFill>
            <a:ln>
              <a:solidFill>
                <a:srgbClr val="45B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Franklin Gothic Heavy" panose="020B0903020102020204" pitchFamily="34" charset="0"/>
                </a:rPr>
                <a:t>SPRING MVC </a:t>
              </a:r>
              <a:r>
                <a:rPr lang="ko-KR" altLang="en-US" sz="2000" dirty="0">
                  <a:latin typeface="Franklin Gothic Heavy" panose="020B0903020102020204" pitchFamily="34" charset="0"/>
                </a:rPr>
                <a:t>란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F4220A-1A0B-9E47-A85B-18755B08A4F2}"/>
              </a:ext>
            </a:extLst>
          </p:cNvPr>
          <p:cNvSpPr/>
          <p:nvPr/>
        </p:nvSpPr>
        <p:spPr>
          <a:xfrm>
            <a:off x="1444282" y="1231130"/>
            <a:ext cx="9795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333333"/>
                </a:solidFill>
                <a:latin typeface="Noto Sans Light"/>
              </a:rPr>
              <a:t>Spring </a:t>
            </a:r>
            <a:r>
              <a:rPr lang="ko-KR" altLang="en-US" dirty="0">
                <a:solidFill>
                  <a:srgbClr val="333333"/>
                </a:solidFill>
                <a:latin typeface="Noto Sans Light"/>
              </a:rPr>
              <a:t>프레임워크에서 제공하는 웹 모듈이다</a:t>
            </a:r>
            <a:r>
              <a:rPr lang="en-US" altLang="ko-KR" dirty="0">
                <a:solidFill>
                  <a:srgbClr val="333333"/>
                </a:solidFill>
                <a:latin typeface="Noto Sans Ligh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333333"/>
                </a:solidFill>
                <a:latin typeface="Noto Sans Light"/>
              </a:rPr>
              <a:t>MVC </a:t>
            </a:r>
            <a:r>
              <a:rPr lang="ko-KR" altLang="en-US" dirty="0">
                <a:solidFill>
                  <a:srgbClr val="333333"/>
                </a:solidFill>
                <a:latin typeface="Noto Sans Light"/>
              </a:rPr>
              <a:t>는 </a:t>
            </a:r>
            <a:r>
              <a:rPr lang="en" altLang="ko-Kore-KR" dirty="0">
                <a:solidFill>
                  <a:srgbClr val="333333"/>
                </a:solidFill>
                <a:latin typeface="Noto Sans Light"/>
              </a:rPr>
              <a:t>Model-View-Controller </a:t>
            </a:r>
            <a:r>
              <a:rPr lang="ko-KR" altLang="en-US" dirty="0">
                <a:solidFill>
                  <a:srgbClr val="333333"/>
                </a:solidFill>
                <a:latin typeface="Noto Sans Light"/>
              </a:rPr>
              <a:t>의 약자로</a:t>
            </a:r>
            <a:r>
              <a:rPr lang="en-US" altLang="ko-KR" dirty="0">
                <a:solidFill>
                  <a:srgbClr val="333333"/>
                </a:solidFill>
                <a:latin typeface="Noto Sans Light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 Light"/>
              </a:rPr>
              <a:t>기본 시스템 모듈을 </a:t>
            </a:r>
            <a:r>
              <a:rPr lang="en" altLang="ko-Kore-KR" dirty="0">
                <a:solidFill>
                  <a:srgbClr val="333333"/>
                </a:solidFill>
                <a:latin typeface="Noto Sans Light"/>
              </a:rPr>
              <a:t>MVC </a:t>
            </a:r>
            <a:r>
              <a:rPr lang="ko-KR" altLang="en-US" dirty="0">
                <a:solidFill>
                  <a:srgbClr val="333333"/>
                </a:solidFill>
                <a:latin typeface="Noto Sans Light"/>
              </a:rPr>
              <a:t>로 나누어 구현되어 있다</a:t>
            </a:r>
            <a:r>
              <a:rPr lang="en-US" altLang="ko-KR" dirty="0">
                <a:solidFill>
                  <a:srgbClr val="333333"/>
                </a:solidFill>
                <a:latin typeface="Noto Sans Light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Noto Sans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BEDFAB-FF47-CF4B-BA0D-C5EC17E4D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66" y="1877461"/>
            <a:ext cx="7737379" cy="47853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4D7FF4-0BE3-D349-B4FD-15982A4F0BB1}"/>
              </a:ext>
            </a:extLst>
          </p:cNvPr>
          <p:cNvSpPr/>
          <p:nvPr/>
        </p:nvSpPr>
        <p:spPr>
          <a:xfrm>
            <a:off x="4346368" y="4020763"/>
            <a:ext cx="1365662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bg2">
                    <a:lumMod val="50000"/>
                  </a:schemeClr>
                </a:solidFill>
              </a:rPr>
              <a:t>Front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ko-Kore-KR" sz="1200" dirty="0">
                <a:solidFill>
                  <a:schemeClr val="bg2">
                    <a:lumMod val="50000"/>
                  </a:schemeClr>
                </a:solidFill>
              </a:rPr>
              <a:t>Controller</a:t>
            </a:r>
            <a:endParaRPr kumimoji="1" lang="ko-Kore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529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4572000" y="2921168"/>
            <a:ext cx="7620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프로젝트 리스트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104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333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리스트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AADFE-D0BB-4DB1-AC98-33E1EC605A0F}"/>
              </a:ext>
            </a:extLst>
          </p:cNvPr>
          <p:cNvSpPr txBox="1"/>
          <p:nvPr/>
        </p:nvSpPr>
        <p:spPr>
          <a:xfrm>
            <a:off x="2171701" y="5373120"/>
            <a:ext cx="776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프로젝트와 </a:t>
            </a:r>
            <a:r>
              <a:rPr lang="en-US" altLang="ko-KR" dirty="0"/>
              <a:t>1:1 </a:t>
            </a:r>
            <a:r>
              <a:rPr lang="ko-KR" altLang="en-US" dirty="0"/>
              <a:t>관계에 있는 항목들을 상단 탭으로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리스트를 출력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B65C0F7-779D-8044-AF96-E5EC3F970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1285884"/>
            <a:ext cx="8871358" cy="38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50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107870" y="739949"/>
            <a:ext cx="4724747" cy="230605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F0FF35-9B68-4C77-A345-27746C3C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001" y="883201"/>
            <a:ext cx="4257675" cy="2073440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E28AA0A9-3496-4BD4-8FFB-7BBC8EC9F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9949"/>
            <a:ext cx="6977975" cy="372577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5A21A1-55F1-4DF4-9ECC-7ABA6EBADE39}"/>
              </a:ext>
            </a:extLst>
          </p:cNvPr>
          <p:cNvSpPr/>
          <p:nvPr/>
        </p:nvSpPr>
        <p:spPr>
          <a:xfrm>
            <a:off x="7102464" y="3186334"/>
            <a:ext cx="4724747" cy="3391687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747D34-F445-4243-AE21-7F58B96B8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22" y="3499340"/>
            <a:ext cx="4021784" cy="282385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B6D18C-3D43-4DDA-93BE-B2F9671B742B}"/>
              </a:ext>
            </a:extLst>
          </p:cNvPr>
          <p:cNvSpPr/>
          <p:nvPr/>
        </p:nvSpPr>
        <p:spPr>
          <a:xfrm>
            <a:off x="161357" y="4725379"/>
            <a:ext cx="6573386" cy="185264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874C4E-206F-4C86-AB24-C307268276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435"/>
          <a:stretch/>
        </p:blipFill>
        <p:spPr>
          <a:xfrm>
            <a:off x="688426" y="4823294"/>
            <a:ext cx="5519248" cy="1656811"/>
          </a:xfrm>
          <a:prstGeom prst="rect">
            <a:avLst/>
          </a:prstGeom>
        </p:spPr>
      </p:pic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463308F6-FDB7-AB4A-B406-869338AB1611}"/>
              </a:ext>
            </a:extLst>
          </p:cNvPr>
          <p:cNvSpPr/>
          <p:nvPr/>
        </p:nvSpPr>
        <p:spPr>
          <a:xfrm>
            <a:off x="8214225" y="534326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DB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5" name="사각형: 둥근 모서리 28">
            <a:extLst>
              <a:ext uri="{FF2B5EF4-FFF2-40B4-BE49-F238E27FC236}">
                <a16:creationId xmlns:a16="http://schemas.microsoft.com/office/drawing/2014/main" id="{C1949DC7-CBBF-1845-869A-831E08916F61}"/>
              </a:ext>
            </a:extLst>
          </p:cNvPr>
          <p:cNvSpPr/>
          <p:nvPr/>
        </p:nvSpPr>
        <p:spPr>
          <a:xfrm>
            <a:off x="8369878" y="3096971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FC1C92DD-1B8B-844F-9BFA-423A839604EC}"/>
              </a:ext>
            </a:extLst>
          </p:cNvPr>
          <p:cNvSpPr/>
          <p:nvPr/>
        </p:nvSpPr>
        <p:spPr>
          <a:xfrm>
            <a:off x="2353091" y="455237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C2B873-8F73-A441-B1F0-2CBDF87DA6C1}"/>
              </a:ext>
            </a:extLst>
          </p:cNvPr>
          <p:cNvSpPr txBox="1"/>
          <p:nvPr/>
        </p:nvSpPr>
        <p:spPr>
          <a:xfrm>
            <a:off x="0" y="0"/>
            <a:ext cx="989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리스트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프로젝트 리스트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(CEO, 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인사담당자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625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1"/>
            <a:ext cx="508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리스트</a:t>
            </a:r>
            <a:r>
              <a:rPr lang="ko-KR" altLang="en-US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 프로젝트 리스트</a:t>
            </a:r>
            <a:r>
              <a:rPr lang="en-US" altLang="ko-KR" sz="2000" dirty="0">
                <a:solidFill>
                  <a:srgbClr val="FFC000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(PM)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107870" y="739949"/>
            <a:ext cx="4724747" cy="390934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E28AA0A9-3496-4BD4-8FFB-7BBC8EC9F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33061"/>
            <a:ext cx="6977975" cy="273954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5A21A1-55F1-4DF4-9ECC-7ABA6EBADE39}"/>
              </a:ext>
            </a:extLst>
          </p:cNvPr>
          <p:cNvSpPr/>
          <p:nvPr/>
        </p:nvSpPr>
        <p:spPr>
          <a:xfrm>
            <a:off x="7102464" y="4725378"/>
            <a:ext cx="4724747" cy="185264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747D34-F445-4243-AE21-7F58B96B8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9710" y="5140193"/>
            <a:ext cx="4270253" cy="102301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B6D18C-3D43-4DDA-93BE-B2F9671B742B}"/>
              </a:ext>
            </a:extLst>
          </p:cNvPr>
          <p:cNvSpPr/>
          <p:nvPr/>
        </p:nvSpPr>
        <p:spPr>
          <a:xfrm>
            <a:off x="161357" y="4725379"/>
            <a:ext cx="6573386" cy="185264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A5944D-E166-4706-AE8E-923E6CE86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48" y="5109741"/>
            <a:ext cx="6171478" cy="1181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F80E84-4896-4A3D-8B53-A1516C8BD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362" y="1183439"/>
            <a:ext cx="3790950" cy="21178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09745A-EE0B-410D-B1C3-22F83A678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362" y="3564022"/>
            <a:ext cx="3790950" cy="504825"/>
          </a:xfrm>
          <a:prstGeom prst="rect">
            <a:avLst/>
          </a:prstGeom>
        </p:spPr>
      </p:pic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BC0490C9-CE81-EA44-9B0E-3DFFCCA22D1E}"/>
              </a:ext>
            </a:extLst>
          </p:cNvPr>
          <p:cNvSpPr/>
          <p:nvPr/>
        </p:nvSpPr>
        <p:spPr>
          <a:xfrm>
            <a:off x="2353091" y="455237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7F61F466-67DF-5747-A866-841089EF3428}"/>
              </a:ext>
            </a:extLst>
          </p:cNvPr>
          <p:cNvSpPr/>
          <p:nvPr/>
        </p:nvSpPr>
        <p:spPr>
          <a:xfrm>
            <a:off x="8205647" y="573151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1" name="사각형: 둥근 모서리 28">
            <a:extLst>
              <a:ext uri="{FF2B5EF4-FFF2-40B4-BE49-F238E27FC236}">
                <a16:creationId xmlns:a16="http://schemas.microsoft.com/office/drawing/2014/main" id="{34EEA390-FCFB-0A40-9FC2-B9EEF37A7DE1}"/>
              </a:ext>
            </a:extLst>
          </p:cNvPr>
          <p:cNvSpPr/>
          <p:nvPr/>
        </p:nvSpPr>
        <p:spPr>
          <a:xfrm>
            <a:off x="8223988" y="463401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0114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44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Franklin Gothic Heavy" panose="020B0903020102020204" pitchFamily="34" charset="0"/>
                <a:ea typeface="-윤고딕360" panose="02030504000101010101" pitchFamily="18" charset="-127"/>
              </a:rPr>
              <a:t>프로젝트 추가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7659860" y="739949"/>
            <a:ext cx="4345659" cy="405713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C0BE720B-5F2C-4E02-BA7D-CFE7F66F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9948"/>
            <a:ext cx="7574331" cy="39586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5301C3-A037-44C8-B250-6CE12C19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497" y="961418"/>
            <a:ext cx="3871402" cy="2315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7AF397-548D-4814-B44D-6D2714128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320" y="3375552"/>
            <a:ext cx="3744579" cy="132305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057582" y="4927402"/>
            <a:ext cx="5947937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90255F-E666-464D-894C-96F07D3F4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090" y="5155798"/>
            <a:ext cx="5678416" cy="127313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4913334"/>
            <a:ext cx="5631406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2FF627-58F5-41D2-B18F-6132A83B6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76" y="5280933"/>
            <a:ext cx="5152016" cy="994872"/>
          </a:xfrm>
          <a:prstGeom prst="rect">
            <a:avLst/>
          </a:prstGeom>
        </p:spPr>
      </p:pic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DC7041F1-DE98-E946-9B6F-BAB49111B94E}"/>
              </a:ext>
            </a:extLst>
          </p:cNvPr>
          <p:cNvSpPr/>
          <p:nvPr/>
        </p:nvSpPr>
        <p:spPr>
          <a:xfrm>
            <a:off x="1724025" y="482280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12EC4AF8-58B1-3F43-8D0A-35D11CC8F705}"/>
              </a:ext>
            </a:extLst>
          </p:cNvPr>
          <p:cNvSpPr/>
          <p:nvPr/>
        </p:nvSpPr>
        <p:spPr>
          <a:xfrm>
            <a:off x="8737730" y="57322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D5D6B351-C10A-3443-8E8E-3E6C4B7CE27F}"/>
              </a:ext>
            </a:extLst>
          </p:cNvPr>
          <p:cNvSpPr/>
          <p:nvPr/>
        </p:nvSpPr>
        <p:spPr>
          <a:xfrm>
            <a:off x="7709280" y="4841521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7412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수정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5AA496-89E2-4100-9E3A-5A40E59B28AF}"/>
              </a:ext>
            </a:extLst>
          </p:cNvPr>
          <p:cNvSpPr/>
          <p:nvPr/>
        </p:nvSpPr>
        <p:spPr>
          <a:xfrm>
            <a:off x="6750756" y="739949"/>
            <a:ext cx="5254763" cy="405713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C0BE720B-5F2C-4E02-BA7D-CFE7F66F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" y="984684"/>
            <a:ext cx="6603486" cy="3304249"/>
          </a:xfrm>
          <a:prstGeom prst="rect">
            <a:avLst/>
          </a:prstGeom>
          <a:ln w="9525">
            <a:solidFill>
              <a:srgbClr val="45B9B9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128CE-86C8-474B-918A-4EC5D19640FE}"/>
              </a:ext>
            </a:extLst>
          </p:cNvPr>
          <p:cNvSpPr/>
          <p:nvPr/>
        </p:nvSpPr>
        <p:spPr>
          <a:xfrm>
            <a:off x="6057582" y="4927402"/>
            <a:ext cx="5947937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90255F-E666-464D-894C-96F07D3F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357" y="5264021"/>
            <a:ext cx="5350932" cy="133710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F65362-E0AB-4478-805C-7F6D51F8CA96}"/>
              </a:ext>
            </a:extLst>
          </p:cNvPr>
          <p:cNvSpPr/>
          <p:nvPr/>
        </p:nvSpPr>
        <p:spPr>
          <a:xfrm>
            <a:off x="186481" y="4913334"/>
            <a:ext cx="5631406" cy="18144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2FF627-58F5-41D2-B18F-6132A83B6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958" y="5228077"/>
            <a:ext cx="5250639" cy="1373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EF3F2A-9581-44EB-AAB9-05E0506D7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332" y="1097334"/>
            <a:ext cx="4153391" cy="2460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00CB77-828A-4070-A9FF-E399D658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0214" y="3110451"/>
            <a:ext cx="2940032" cy="14135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9597B8AC-5810-2A4A-A1CB-91EBC7CD5196}"/>
              </a:ext>
            </a:extLst>
          </p:cNvPr>
          <p:cNvSpPr/>
          <p:nvPr/>
        </p:nvSpPr>
        <p:spPr>
          <a:xfrm>
            <a:off x="1796293" y="4745987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1" name="사각형: 둥근 모서리 28">
            <a:extLst>
              <a:ext uri="{FF2B5EF4-FFF2-40B4-BE49-F238E27FC236}">
                <a16:creationId xmlns:a16="http://schemas.microsoft.com/office/drawing/2014/main" id="{DD4F9EBD-6C92-5B43-8E77-78DCCF5EEF5A}"/>
              </a:ext>
            </a:extLst>
          </p:cNvPr>
          <p:cNvSpPr/>
          <p:nvPr/>
        </p:nvSpPr>
        <p:spPr>
          <a:xfrm>
            <a:off x="7755255" y="4798183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6151CD19-4784-854B-AC04-5C8D48079459}"/>
              </a:ext>
            </a:extLst>
          </p:cNvPr>
          <p:cNvSpPr/>
          <p:nvPr/>
        </p:nvSpPr>
        <p:spPr>
          <a:xfrm>
            <a:off x="8433257" y="562229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81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7EE4AD8-9763-4518-B8A7-7571CD8D0865}"/>
              </a:ext>
            </a:extLst>
          </p:cNvPr>
          <p:cNvSpPr txBox="1"/>
          <p:nvPr/>
        </p:nvSpPr>
        <p:spPr>
          <a:xfrm>
            <a:off x="-1662544" y="2921168"/>
            <a:ext cx="1385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오버뷰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,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</a:rPr>
              <a:t> 태스크리스트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966CD4-0654-4F76-BA8D-7E48CB1259C8}"/>
              </a:ext>
            </a:extLst>
          </p:cNvPr>
          <p:cNvCxnSpPr>
            <a:cxnSpLocks/>
          </p:cNvCxnSpPr>
          <p:nvPr/>
        </p:nvCxnSpPr>
        <p:spPr>
          <a:xfrm>
            <a:off x="6160655" y="3936831"/>
            <a:ext cx="6031345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17180A-858B-47D4-962D-63FEDD903140}"/>
              </a:ext>
            </a:extLst>
          </p:cNvPr>
          <p:cNvCxnSpPr>
            <a:cxnSpLocks/>
          </p:cNvCxnSpPr>
          <p:nvPr/>
        </p:nvCxnSpPr>
        <p:spPr>
          <a:xfrm>
            <a:off x="7952509" y="4089231"/>
            <a:ext cx="423949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88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오버 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1097518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97AFA8-A1AD-9D40-BCA9-C01017DD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4" y="1306377"/>
            <a:ext cx="5785788" cy="2556326"/>
          </a:xfrm>
          <a:prstGeom prst="rect">
            <a:avLst/>
          </a:prstGeom>
        </p:spPr>
      </p:pic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FFF07188-4DC6-A54E-868C-817DF7BC6FF3}"/>
              </a:ext>
            </a:extLst>
          </p:cNvPr>
          <p:cNvSpPr/>
          <p:nvPr/>
        </p:nvSpPr>
        <p:spPr>
          <a:xfrm>
            <a:off x="1167324" y="4273460"/>
            <a:ext cx="3652321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357B75-1C63-C44F-80FF-B5CC0914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24" y="4918797"/>
            <a:ext cx="3601753" cy="841685"/>
          </a:xfrm>
          <a:prstGeom prst="rect">
            <a:avLst/>
          </a:prstGeom>
        </p:spPr>
      </p:pic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F931A81F-1511-2F41-8099-1F0147DD6E65}"/>
              </a:ext>
            </a:extLst>
          </p:cNvPr>
          <p:cNvSpPr/>
          <p:nvPr/>
        </p:nvSpPr>
        <p:spPr>
          <a:xfrm>
            <a:off x="5659045" y="4368548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F46513-EEEC-C549-9D52-5FBE65C9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42" y="4514279"/>
            <a:ext cx="4422674" cy="1756800"/>
          </a:xfrm>
          <a:prstGeom prst="rect">
            <a:avLst/>
          </a:prstGeom>
        </p:spPr>
      </p:pic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F889D74D-1B42-4644-81B6-116EEE59AC41}"/>
              </a:ext>
            </a:extLst>
          </p:cNvPr>
          <p:cNvSpPr/>
          <p:nvPr/>
        </p:nvSpPr>
        <p:spPr>
          <a:xfrm>
            <a:off x="1873241" y="413617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468EF427-C4C6-264A-9F0A-BDFCEA77FA21}"/>
              </a:ext>
            </a:extLst>
          </p:cNvPr>
          <p:cNvSpPr/>
          <p:nvPr/>
        </p:nvSpPr>
        <p:spPr>
          <a:xfrm>
            <a:off x="7025020" y="4148274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7AB76E-1CE3-5842-A8A5-CB86273BFDD7}"/>
              </a:ext>
            </a:extLst>
          </p:cNvPr>
          <p:cNvSpPr/>
          <p:nvPr/>
        </p:nvSpPr>
        <p:spPr>
          <a:xfrm>
            <a:off x="6593433" y="1395825"/>
            <a:ext cx="4921869" cy="259427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A3E7ADDF-6AE2-374F-B936-B94CB59E27A9}"/>
              </a:ext>
            </a:extLst>
          </p:cNvPr>
          <p:cNvSpPr/>
          <p:nvPr/>
        </p:nvSpPr>
        <p:spPr>
          <a:xfrm>
            <a:off x="7959408" y="1175551"/>
            <a:ext cx="2189918" cy="351835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D3F247-76F7-4A47-BD12-4F50037DE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943" y="1687635"/>
            <a:ext cx="4235369" cy="21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264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0" y="0"/>
            <a:ext cx="521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프로젝트 태스크 리스트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916700"/>
            <a:ext cx="11058525" cy="5436475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8E7658-F920-914B-8C45-28BA7E166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2" y="1175551"/>
            <a:ext cx="6177202" cy="2714728"/>
          </a:xfrm>
          <a:prstGeom prst="rect">
            <a:avLst/>
          </a:prstGeom>
        </p:spPr>
      </p:pic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F6EDC2C2-79BB-784D-BD82-B6C2F5FB62E8}"/>
              </a:ext>
            </a:extLst>
          </p:cNvPr>
          <p:cNvSpPr/>
          <p:nvPr/>
        </p:nvSpPr>
        <p:spPr>
          <a:xfrm>
            <a:off x="6193430" y="4154794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69BAA668-C980-9E42-A83C-529620F82A0D}"/>
              </a:ext>
            </a:extLst>
          </p:cNvPr>
          <p:cNvSpPr/>
          <p:nvPr/>
        </p:nvSpPr>
        <p:spPr>
          <a:xfrm>
            <a:off x="7559405" y="393452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1B9AEF-3ECE-984E-A204-06C4654B24DF}"/>
              </a:ext>
            </a:extLst>
          </p:cNvPr>
          <p:cNvSpPr/>
          <p:nvPr/>
        </p:nvSpPr>
        <p:spPr>
          <a:xfrm>
            <a:off x="761597" y="4154794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28">
            <a:extLst>
              <a:ext uri="{FF2B5EF4-FFF2-40B4-BE49-F238E27FC236}">
                <a16:creationId xmlns:a16="http://schemas.microsoft.com/office/drawing/2014/main" id="{45C75B36-1266-AD47-923B-2B39FAA63F6A}"/>
              </a:ext>
            </a:extLst>
          </p:cNvPr>
          <p:cNvSpPr/>
          <p:nvPr/>
        </p:nvSpPr>
        <p:spPr>
          <a:xfrm>
            <a:off x="2127572" y="393452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9186B2-0FE0-E441-A2FA-A2D35D3B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86" y="4444782"/>
            <a:ext cx="4317490" cy="14252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EE19C1-A5BD-FE47-9931-F9DB8DF9E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07" y="4266761"/>
            <a:ext cx="4180114" cy="1773684"/>
          </a:xfrm>
          <a:prstGeom prst="rect">
            <a:avLst/>
          </a:prstGeom>
        </p:spPr>
      </p:pic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371B5080-B4AA-4546-8ACD-12E791A86A9E}"/>
              </a:ext>
            </a:extLst>
          </p:cNvPr>
          <p:cNvSpPr/>
          <p:nvPr/>
        </p:nvSpPr>
        <p:spPr>
          <a:xfrm>
            <a:off x="6593433" y="1395825"/>
            <a:ext cx="4921869" cy="259427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63BEF89B-A017-B64B-955A-E8A31E98BC62}"/>
              </a:ext>
            </a:extLst>
          </p:cNvPr>
          <p:cNvSpPr/>
          <p:nvPr/>
        </p:nvSpPr>
        <p:spPr>
          <a:xfrm>
            <a:off x="7959408" y="1175551"/>
            <a:ext cx="2189918" cy="351835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D44D5C-8AF6-AA4A-84C4-8295148B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914" y="1606288"/>
            <a:ext cx="4648906" cy="23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50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B80208-B64B-4987-BBBC-C26803B97A61}"/>
              </a:ext>
            </a:extLst>
          </p:cNvPr>
          <p:cNvSpPr/>
          <p:nvPr/>
        </p:nvSpPr>
        <p:spPr>
          <a:xfrm>
            <a:off x="0" y="-1"/>
            <a:ext cx="12192000" cy="480291"/>
          </a:xfrm>
          <a:prstGeom prst="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40E1-EFA7-416B-A6D6-B72718714BB9}"/>
              </a:ext>
            </a:extLst>
          </p:cNvPr>
          <p:cNvSpPr txBox="1"/>
          <p:nvPr/>
        </p:nvSpPr>
        <p:spPr>
          <a:xfrm>
            <a:off x="-1" y="0"/>
            <a:ext cx="7413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1"/>
                </a:solidFill>
                <a:latin typeface="Franklin Gothic Heavy" panose="020B0903020102020204" pitchFamily="34" charset="0"/>
                <a:ea typeface="나눔스퀘어 Bold" panose="020B0600000101010101" pitchFamily="50" charset="-127"/>
              </a:rPr>
              <a:t>개발자 태스크 리스트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Heavy" panose="020B0903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920A33-EA88-43C8-B94A-19D2A052AA4A}"/>
              </a:ext>
            </a:extLst>
          </p:cNvPr>
          <p:cNvSpPr/>
          <p:nvPr/>
        </p:nvSpPr>
        <p:spPr>
          <a:xfrm>
            <a:off x="566737" y="705588"/>
            <a:ext cx="11336792" cy="5647588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8E7658-F920-914B-8C45-28BA7E166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2" y="1175551"/>
            <a:ext cx="6177202" cy="2714728"/>
          </a:xfrm>
          <a:prstGeom prst="rect">
            <a:avLst/>
          </a:prstGeom>
        </p:spPr>
      </p:pic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F6EDC2C2-79BB-784D-BD82-B6C2F5FB62E8}"/>
              </a:ext>
            </a:extLst>
          </p:cNvPr>
          <p:cNvSpPr/>
          <p:nvPr/>
        </p:nvSpPr>
        <p:spPr>
          <a:xfrm>
            <a:off x="6193430" y="3657992"/>
            <a:ext cx="4921869" cy="2494421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69BAA668-C980-9E42-A83C-529620F82A0D}"/>
              </a:ext>
            </a:extLst>
          </p:cNvPr>
          <p:cNvSpPr/>
          <p:nvPr/>
        </p:nvSpPr>
        <p:spPr>
          <a:xfrm>
            <a:off x="7648368" y="3593278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Mapper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1B9AEF-3ECE-984E-A204-06C4654B24DF}"/>
              </a:ext>
            </a:extLst>
          </p:cNvPr>
          <p:cNvSpPr/>
          <p:nvPr/>
        </p:nvSpPr>
        <p:spPr>
          <a:xfrm>
            <a:off x="761597" y="4154794"/>
            <a:ext cx="4921869" cy="199761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28">
            <a:extLst>
              <a:ext uri="{FF2B5EF4-FFF2-40B4-BE49-F238E27FC236}">
                <a16:creationId xmlns:a16="http://schemas.microsoft.com/office/drawing/2014/main" id="{45C75B36-1266-AD47-923B-2B39FAA63F6A}"/>
              </a:ext>
            </a:extLst>
          </p:cNvPr>
          <p:cNvSpPr/>
          <p:nvPr/>
        </p:nvSpPr>
        <p:spPr>
          <a:xfrm>
            <a:off x="2127572" y="3934520"/>
            <a:ext cx="2189918" cy="270917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Controller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371B5080-B4AA-4546-8ACD-12E791A86A9E}"/>
              </a:ext>
            </a:extLst>
          </p:cNvPr>
          <p:cNvSpPr/>
          <p:nvPr/>
        </p:nvSpPr>
        <p:spPr>
          <a:xfrm>
            <a:off x="6648947" y="953290"/>
            <a:ext cx="4921869" cy="2594274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63BEF89B-A017-B64B-955A-E8A31E98BC62}"/>
              </a:ext>
            </a:extLst>
          </p:cNvPr>
          <p:cNvSpPr/>
          <p:nvPr/>
        </p:nvSpPr>
        <p:spPr>
          <a:xfrm>
            <a:off x="8014922" y="733016"/>
            <a:ext cx="2189918" cy="351835"/>
          </a:xfrm>
          <a:prstGeom prst="roundRect">
            <a:avLst/>
          </a:prstGeom>
          <a:solidFill>
            <a:srgbClr val="45B9B9"/>
          </a:solidFill>
          <a:ln>
            <a:solidFill>
              <a:srgbClr val="45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View</a:t>
            </a:r>
            <a:endParaRPr lang="ko-KR" altLang="en-US" sz="16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D6CA76-78D7-8F48-9183-A5C1FD8C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75" y="1195279"/>
            <a:ext cx="4154224" cy="22282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DBAA00-334F-1745-A996-69FA08DA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186" y="3940090"/>
            <a:ext cx="3489127" cy="22882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403D6F-2368-3F43-BED7-D26B2D152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48" y="4255294"/>
            <a:ext cx="4341552" cy="16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7487</Words>
  <Application>Microsoft Office PowerPoint</Application>
  <PresentationFormat>와이드스크린</PresentationFormat>
  <Paragraphs>2142</Paragraphs>
  <Slides>155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155</vt:i4>
      </vt:variant>
    </vt:vector>
  </HeadingPairs>
  <TitlesOfParts>
    <vt:vector size="171" baseType="lpstr">
      <vt:lpstr>-apple-system</vt:lpstr>
      <vt:lpstr>Helvetica Neue</vt:lpstr>
      <vt:lpstr>Menlo</vt:lpstr>
      <vt:lpstr>Noto Sans Light</vt:lpstr>
      <vt:lpstr>맑은 고딕</vt:lpstr>
      <vt:lpstr>-윤고딕320</vt:lpstr>
      <vt:lpstr>-윤고딕330</vt:lpstr>
      <vt:lpstr>-윤고딕340</vt:lpstr>
      <vt:lpstr>-윤고딕360</vt:lpstr>
      <vt:lpstr>Abadi</vt:lpstr>
      <vt:lpstr>Arial</vt:lpstr>
      <vt:lpstr>Courier New</vt:lpstr>
      <vt:lpstr>Franklin Gothic Heavy</vt:lpstr>
      <vt:lpstr>Segoe UI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김영하</dc:creator>
  <cp:lastModifiedBy>김영하</cp:lastModifiedBy>
  <cp:revision>334</cp:revision>
  <dcterms:created xsi:type="dcterms:W3CDTF">2021-03-27T16:59:26Z</dcterms:created>
  <dcterms:modified xsi:type="dcterms:W3CDTF">2021-04-19T16:58:07Z</dcterms:modified>
</cp:coreProperties>
</file>